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6" r:id="rId2"/>
    <p:sldId id="309" r:id="rId3"/>
    <p:sldId id="258" r:id="rId4"/>
    <p:sldId id="259" r:id="rId5"/>
    <p:sldId id="260" r:id="rId6"/>
    <p:sldId id="261" r:id="rId7"/>
    <p:sldId id="262" r:id="rId8"/>
    <p:sldId id="315" r:id="rId9"/>
    <p:sldId id="264" r:id="rId10"/>
    <p:sldId id="265" r:id="rId11"/>
    <p:sldId id="266" r:id="rId12"/>
    <p:sldId id="273" r:id="rId13"/>
    <p:sldId id="285" r:id="rId14"/>
    <p:sldId id="288" r:id="rId15"/>
    <p:sldId id="312" r:id="rId16"/>
    <p:sldId id="313" r:id="rId17"/>
    <p:sldId id="270" r:id="rId18"/>
    <p:sldId id="271" r:id="rId19"/>
    <p:sldId id="272" r:id="rId20"/>
    <p:sldId id="276" r:id="rId21"/>
    <p:sldId id="310" r:id="rId22"/>
    <p:sldId id="274" r:id="rId23"/>
    <p:sldId id="275" r:id="rId24"/>
    <p:sldId id="278" r:id="rId25"/>
    <p:sldId id="279" r:id="rId26"/>
    <p:sldId id="306" r:id="rId27"/>
    <p:sldId id="280" r:id="rId28"/>
    <p:sldId id="281" r:id="rId29"/>
    <p:sldId id="283" r:id="rId30"/>
    <p:sldId id="314" r:id="rId3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0BA5C-D819-4DA9-9AAE-24A2E9989F05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276D0-1196-4C93-97E2-855A667FE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8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0DB96-816A-48E5-B879-05833098FF6F}" type="datetime1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69B9-5FE4-47DD-845D-907C2A77BAA0}" type="datetime1">
              <a:rPr lang="ru-RU" smtClean="0"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7F59-87CB-47E7-A060-0FDB5E6D62EE}" type="datetime1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F61D0E3B-6E3E-4FB4-94D8-62FE02200C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9F30BC-1B42-499D-A681-75467EAD660D}" type="datetime1">
              <a:rPr lang="ru-RU" smtClean="0"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75228C-B433-4027-96AA-F8014D904E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ransition>
    <p:dissolve/>
  </p:transition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20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image" Target="../media/image19.jpeg"/><Relationship Id="rId5" Type="http://schemas.openxmlformats.org/officeDocument/2006/relationships/slide" Target="slide17.xml"/><Relationship Id="rId10" Type="http://schemas.openxmlformats.org/officeDocument/2006/relationships/image" Target="../media/image18.jpeg"/><Relationship Id="rId4" Type="http://schemas.openxmlformats.org/officeDocument/2006/relationships/slide" Target="slide16.xml"/><Relationship Id="rId9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0;&#1082;&#1090;%20&#1082;&#1074;&#1074;\,%20%20%20%20%20%20%20%20%20%20%20%20%20%20%20%20%20%20%20%20%20%20%20%20%20%20%20%20%20.&#1087;&#1088;&#1080;&#1084;&#1077;&#1085;&#1077;&#1085;&#1080;&#1077;%20&#1048;&#1050;&#1058;.mp4" TargetMode="Externa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80;&#1082;&#1090;%20&#1082;&#1074;&#1074;\&#1088;&#1080;&#1082;&#1082;&#1080;%20&#1087;&#1077;&#1088;&#1077;&#1074;&#1086;&#1076;%20&#1079;&#1072;%20&#1089;&#1087;&#1080;&#1085;&#1086;&#1081;.3g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sclubs.ru/articles/tehnika/tehnika_igry_v_volyaybol/podachi_v_volyaybole/" TargetMode="External"/><Relationship Id="rId13" Type="http://schemas.openxmlformats.org/officeDocument/2006/relationships/hyperlink" Target="http://www.youtube.com/watch?v=0ndzXg6XPn0" TargetMode="External"/><Relationship Id="rId3" Type="http://schemas.openxmlformats.org/officeDocument/2006/relationships/hyperlink" Target="http://images.yandex.ru/yandsearch?text=%D0%BA%D0%BB%D0%B8%D0%BF%D0%B0%D1%80%D1%82%20%D0%B4%D0%B5%D1%82%D0%B8%20%D0%B2%20%D1%88%D0%BA%D0%BE%D0%BB%D0%B5&amp;img_url=http://s49.radikal.ru/i124/0808/ea/a83962b34d64.jpg&amp;pos=0&amp;rpt=simage&amp;lr=194&amp;noreask=1&amp;source=wiz" TargetMode="External"/><Relationship Id="rId7" Type="http://schemas.openxmlformats.org/officeDocument/2006/relationships/hyperlink" Target="http://images.yandex.ru/yandsearch?text=%D1%81%D1%82%D1%80%D0%BE%D0%B5%D0%B2%D1%8B%D0%B5%20%D1%83%D0%BF%D1%80%D0%B0%D0%B6%D0%BD%D0%B5%D0%BD%D0%B8%D1%8F%20%20%D0%B8%D1%81%D1%85%D0%BE%D0%B4%D0%BD%D0%BE%D0%B5%20%D0%BF%D0%BE%D0%BB%D0%BE%D0%B6%D0%B5%D0%BD%D0%B8%D0%B5%20%D0%BA%D0%B0%D1%80%D1%82%D0%B8%D0%BD%D0%BA%D0%B8&amp;img_url=http://www.maxblogs.ru/images/1364t.jpg&amp;pos=7&amp;rpt=simage&amp;lr=194&amp;noreask=1&amp;source=wiz" TargetMode="External"/><Relationship Id="rId12" Type="http://schemas.openxmlformats.org/officeDocument/2006/relationships/hyperlink" Target="http://www.uroki-fizkultury.ru/pages/video-uroki-basketbola.html" TargetMode="External"/><Relationship Id="rId2" Type="http://schemas.openxmlformats.org/officeDocument/2006/relationships/hyperlink" Target="http://images.yandex.ru/yandsearch?text=%D0%BA%D0%BE%D0%BC%D0%BF%D1%8C%D1%8E%D1%82%D0%B5%D1%80%20%D0%B8%20%D1%84%D0%B8%D0%B7%D0%BA%D1%83%D0%BB%D1%8C%D1%82%D1%83%D1%80%D0%B0%20%D0%BA%D0%B0%D1%80%D1%82%D0%B8%D0%BD%D0%BA%D0%B8&amp;img_url=http://spo.1september.ru/2009/07/2.1.jpg&amp;pos=2&amp;rpt=simage&amp;lr=194&amp;noreask=1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trix.ru/img/wallpaper/full/329355-img-full" TargetMode="External"/><Relationship Id="rId11" Type="http://schemas.openxmlformats.org/officeDocument/2006/relationships/hyperlink" Target="http://www.dvorsportinfo.ru/articles/volejbol-zhesty-sudej-kartinki/" TargetMode="External"/><Relationship Id="rId5" Type="http://schemas.openxmlformats.org/officeDocument/2006/relationships/hyperlink" Target="http://images.yandex.ru/yandsearch?text=%D0%B1%D0%B0%D1%81%D0%BA%D0%B5%D1%82%D0%B1%D0%BE%D0%BB%20%D0%BA%D0%B0%D1%80%D1%82%D0%B8%D0%BD%D0%BA%D0%B8%20%D0%BD%D0%B0%20%D1%80%D0%B0%D0%B1%D0%BE%D1%87%D0%B8%D0%B9%20%D1%81%D1%82%D0%BE%D0%BB&amp;img_url=http://afisha.yandex.ru/media/events/gallery/images/a3909d7a9a612b46fbda408843181f3c.jpg&amp;pos=7&amp;rpt=simage&amp;lr=194&amp;noreask=1&amp;source=wiz" TargetMode="External"/><Relationship Id="rId10" Type="http://schemas.openxmlformats.org/officeDocument/2006/relationships/hyperlink" Target="http://www.gorodfm.ru/blog_sport/archives/143" TargetMode="External"/><Relationship Id="rId4" Type="http://schemas.openxmlformats.org/officeDocument/2006/relationships/hyperlink" Target="http://images.yandex.ru/yandsearch?text=%D0%BA%D0%BB%D0%B8%D0%BF%D0%B0%D1%80%D1%82%20%D0%B6%D0%B5%D0%BD%D1%89%D0%B8%D0%BD%D1%8B%20%D0%B8%D0%B3%D1%80%D0%B0%D1%8E%D1%89%D0%B8%D0%B5%20%D0%B2%D0%BE%D0%BB%D0%B5%D0%B9%D0%B1%D0%BE%D0%BB&amp;img_url=http://www.smolensk2.ru/images/img_12237.jpg&amp;pos=0&amp;rpt=simage&amp;lr=194&amp;noreask=1&amp;source=wiz" TargetMode="External"/><Relationship Id="rId9" Type="http://schemas.openxmlformats.org/officeDocument/2006/relationships/hyperlink" Target="http://images.yandex.ru/yandsearch?text=%D1%82%D0%B5%D1%85%D0%BD%D0%B8%D0%BA%D0%B0%20%D0%B4%D0%B2%D0%B8%D0%B6%D0%B5%D0%BD%D0%B8%D0%B9%20%D0%BF%D1%80%D0%B8%20%D0%BF%D0%B5%D1%80%D0%B5%D1%85%D0%BE%D0%B4%D0%B5%20%D1%87%D0%B5%D1%80%D0%B5%D0%B7%20%D0%BF%D0%BB%D0%B0%D0%BD%D0%BA%D1%83%20%D0%BA%D0%B0%D1%80%D1%82%D0%B8%D0%BD%D0%BA%D0%B8&amp;img_url=http://fs.nashaucheba.ru/tw_files2/urls_3/1195/d-1194833/img8.jpg&amp;pos=0&amp;rpt=simage&amp;lr=194&amp;noreask=1&amp;source=wiz" TargetMode="External"/><Relationship Id="rId14" Type="http://schemas.openxmlformats.org/officeDocument/2006/relationships/hyperlink" Target="http://gimbol.ru/publ/nauchnye_stati/ispolzovanie_informacionno_kommunikacionnykh_tekhnologij_na_urokakh_v_nachalnoj_shkole/2-1-0-3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fp=0&amp;text=%D0%BA%D0%BB%D0%B8%D0%BF%D0%B0%D1%80%D1%82%20%D0%B4%D0%B5%D1%82%D0%B8%20%D0%B2%20%D1%88%D0%BA%D0%BE%D0%BB%D0%B5&amp;noreask=1&amp;pos=0&amp;lr=194&amp;rpt=simage&amp;uinfo=ww-838-wh-572-fw-765-fh-448-pd-1&amp;img_url=http://s49.radikal.ru/i124/0808/ea/a83962b34d64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45205"/>
            <a:ext cx="8975534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</a:t>
            </a:r>
            <a:r>
              <a:rPr kumimoji="0" lang="ru-RU" altLang="ru-RU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«Утверждаю»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Директор МКОУ «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Мюрегинская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СОШ»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________________ </a:t>
            </a:r>
            <a:r>
              <a:rPr kumimoji="0" lang="ru-RU" alt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Арсланалиев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К.М.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казённое учреждение МКОУ «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Мюрегинская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СОШ»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Презентация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тему: «Использование ИКТ на уроках физической культуры»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Рисунок 1" descr="http://static-web-0.kspu.ru/web/images/2018/05/30/3ba2dcc5892351cdd82e04c05bd5e015/pk-ispolzovanie-informatsionno-kommunikatsionnyih-tehnologij-ikt-v-obrazovanii_me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415125"/>
            <a:ext cx="50863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55576" y="5805264"/>
            <a:ext cx="741682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1050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Составил: учитель МКОУ «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Мюрегинская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СОШ»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Гамидов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М.А.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05025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2020 год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1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Влияние ИКТ  на ученика: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357188" y="1928813"/>
            <a:ext cx="87868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000" dirty="0">
                <a:latin typeface="Constantia" pitchFamily="18" charset="0"/>
              </a:rPr>
              <a:t>     способствует повышению    	познавательного интереса к предмету;</a:t>
            </a:r>
          </a:p>
          <a:p>
            <a:endParaRPr lang="ru-RU" sz="3000" dirty="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000" dirty="0">
                <a:latin typeface="Constantia" pitchFamily="18" charset="0"/>
              </a:rPr>
              <a:t>   содействует росту успеваемости   	   		учащихся по предмету;</a:t>
            </a:r>
          </a:p>
          <a:p>
            <a:endParaRPr lang="ru-RU" sz="3000" dirty="0">
              <a:latin typeface="Constanti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000" dirty="0">
                <a:latin typeface="Constantia" pitchFamily="18" charset="0"/>
              </a:rPr>
              <a:t>  позволяет учащимся проявить себя в      	новой роли.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2643182"/>
            <a:ext cx="3071834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	ИКТ на уроке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500042"/>
            <a:ext cx="335758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изложении нового материала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500306"/>
            <a:ext cx="2428924" cy="181588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подготовке к экзаменам, олимпиаде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2428868"/>
            <a:ext cx="228601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Для контроля знаний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571480"/>
            <a:ext cx="228601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При закреплении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5072074"/>
            <a:ext cx="3714808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выполнении домашнего задания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5143512"/>
            <a:ext cx="3286116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Во внешкольной работе</a:t>
            </a:r>
            <a:endParaRPr lang="ru-RU" sz="28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16200000" flipH="1">
            <a:off x="5500694" y="3786190"/>
            <a:ext cx="114300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 flipV="1">
            <a:off x="3286116" y="4071942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3" idx="1"/>
          </p:cNvCxnSpPr>
          <p:nvPr/>
        </p:nvCxnSpPr>
        <p:spPr>
          <a:xfrm rot="10800000">
            <a:off x="2857488" y="3286124"/>
            <a:ext cx="142876" cy="18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>
            <a:off x="2643174" y="1500174"/>
            <a:ext cx="178595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3" idx="0"/>
          </p:cNvCxnSpPr>
          <p:nvPr/>
        </p:nvCxnSpPr>
        <p:spPr>
          <a:xfrm rot="5400000" flipH="1" flipV="1">
            <a:off x="4911335" y="1268006"/>
            <a:ext cx="1000122" cy="1750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000760" y="314324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/>
            </a:r>
            <a:br>
              <a:rPr lang="ru-RU" sz="4800" dirty="0" smtClean="0">
                <a:solidFill>
                  <a:srgbClr val="FFFF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290"/>
            <a:ext cx="7729534" cy="142557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00"/>
                </a:solidFill>
              </a:rPr>
              <a:t>ИСПОЛЬЗОВАНИЕ  ИКТ  НА  УРОКЕ  ФИЗИЧЕСКОЙ      КУЛЬТУРЫЫ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500174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Физкультура в режиме  </a:t>
            </a:r>
            <a:r>
              <a:rPr lang="ru-RU" sz="2800" dirty="0" err="1" smtClean="0"/>
              <a:t>онлайн</a:t>
            </a:r>
            <a:r>
              <a:rPr lang="ru-RU" sz="2800" dirty="0" smtClean="0"/>
              <a:t>  по новой методике доцента Виталия </a:t>
            </a:r>
            <a:r>
              <a:rPr lang="ru-RU" sz="2800" dirty="0" err="1" smtClean="0"/>
              <a:t>Храмова</a:t>
            </a:r>
            <a:r>
              <a:rPr lang="ru-RU" sz="2800" dirty="0" smtClean="0"/>
              <a:t> . </a:t>
            </a:r>
            <a:endParaRPr lang="ru-RU" sz="2800" dirty="0"/>
          </a:p>
        </p:txBody>
      </p:sp>
      <p:pic>
        <p:nvPicPr>
          <p:cNvPr id="1026" name="Picture 2" descr="F:\DCIM\100_PANA\P100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85860"/>
            <a:ext cx="4429156" cy="250033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3643314"/>
            <a:ext cx="842971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Демонстрируйте технику вида спорта  на большом экране прямо в спортзале (можно на стену).</a:t>
            </a:r>
            <a:br>
              <a:rPr lang="ru-RU" sz="2800" dirty="0" smtClean="0"/>
            </a:br>
            <a:r>
              <a:rPr lang="ru-RU" sz="2800" dirty="0" smtClean="0"/>
              <a:t>Ученикам надо показать технику вида спорта, а личный показ не всегда возможен? Теперь ученики знакомятся с движениями только в эталонном  исполнении с помощью  видео  уроков физкультуры. Видя себя на экране исправляют ошибк</a:t>
            </a:r>
            <a:r>
              <a:rPr lang="ru-RU" sz="2400" dirty="0" smtClean="0"/>
              <a:t>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714668"/>
            <a:ext cx="8229600" cy="789741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</a:rPr>
              <a:t>.</a:t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42852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ИСПОЛЬЗОВАНИЕ  ИКТ  НА  УРОКЕ ФИЗИЧЕСКОЙ КУЛЬТУРЫ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643050"/>
            <a:ext cx="36433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Техника двигательного действия  может быть отображена в трех режимах:                                 1) общая характеристика;                               2) детальная характеристика;                       3) характеристика по элемент</a:t>
            </a:r>
            <a:endParaRPr lang="ru-RU" sz="2800" dirty="0"/>
          </a:p>
        </p:txBody>
      </p:sp>
      <p:pic>
        <p:nvPicPr>
          <p:cNvPr id="9" name="Picture 3" descr="C:\Users\Public\Pictures\Sample Pictures\item_504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4638049" cy="500066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3536"/>
            <a:ext cx="8501122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ИСПОЛЬЗОВАНИЕ  ИКТ  НА  УРОКЕ ФИЗИЧЕСКОЙ КУЛЬТУРЫ</a:t>
            </a:r>
            <a:endParaRPr lang="ru-RU" sz="3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4164922"/>
            <a:ext cx="3786214" cy="269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071917"/>
            <a:ext cx="3286148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614364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71612"/>
            <a:ext cx="32861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800" dirty="0" smtClean="0"/>
              <a:t>Упражнения можно показывать в трех вариантах: видеозапись, </a:t>
            </a:r>
            <a:r>
              <a:rPr lang="ru-RU" sz="2800" dirty="0" err="1" smtClean="0"/>
              <a:t>флэш</a:t>
            </a:r>
            <a:r>
              <a:rPr lang="ru-RU" sz="2800" dirty="0" smtClean="0"/>
              <a:t>- анимация и рисунок  Учитель может самостоятельно определить то, каким материалом ему лучше воспользоваться.                 </a:t>
            </a:r>
            <a:endParaRPr lang="ru-RU" sz="2800" dirty="0"/>
          </a:p>
        </p:txBody>
      </p:sp>
      <p:pic>
        <p:nvPicPr>
          <p:cNvPr id="17410" name="Picture 2" descr="C:\Users\1\Pictures\100_PANA\1348574834_sport_09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357298"/>
            <a:ext cx="5472122" cy="2928958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85728"/>
            <a:ext cx="6547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ФОРМЫ  ИСПОЛЬЗОВАНИЯ  ИКТ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7232"/>
            <a:ext cx="90011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Демонстрационные программы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наглядной демонстрации (картины, фотографии, видеофрагменты, плакаты).</a:t>
            </a:r>
            <a:endParaRPr lang="ru-RU" sz="2800" dirty="0"/>
          </a:p>
        </p:txBody>
      </p:sp>
      <p:pic>
        <p:nvPicPr>
          <p:cNvPr id="1026" name="Picture 2" descr="C:\Users\1\Pictures\4303_html_m4e02785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4071966" cy="3571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1928802"/>
            <a:ext cx="3622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Строевые упражнения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428868"/>
            <a:ext cx="407196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Исходное положение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bright="-54000" contrast="78000"/>
          </a:blip>
          <a:srcRect/>
          <a:stretch>
            <a:fillRect/>
          </a:stretch>
        </p:blipFill>
        <p:spPr bwMode="auto">
          <a:xfrm>
            <a:off x="5000628" y="2786058"/>
            <a:ext cx="3929090" cy="35719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628" y="2357430"/>
            <a:ext cx="392909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Перестроение дроблением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5929330"/>
            <a:ext cx="1385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ДРОБЛЕНИЕ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72330" y="5857892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СВЕДЕНИЕ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0"/>
            <a:ext cx="6547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ФОРМЫ  ИСПОЛЬЗОВАНИЯ  ИКТ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42984"/>
            <a:ext cx="29289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Учебные программы: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используются  в основном для объяснения нового материала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357694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 компьютерных технологий возможно на  всех этапах урока.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с помощью видеоряда, звука и текста школьник получает представление об изучаемом двигательном действии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учитель может откорректировать и отследить закрепленные знания. На помощь придет компьютерный контроль.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228599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2" name="Picture 4" descr="IMG_0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85794"/>
            <a:ext cx="61436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14282" y="857232"/>
            <a:ext cx="857256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учебная программа представлена в виде плакатов, где определенное двигательное действие разбито на фазы. Это помогает учителю указать на правильность выполнения и предвосхитить неправильное выполнение и травмы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85728"/>
            <a:ext cx="6213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ФОРМЫ  ИСПОЛЬЗОВАНИЯ  ИКТ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85786" y="3071810"/>
            <a:ext cx="7231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Техника движений при переходе через планку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28564" y="3195459"/>
            <a:ext cx="871543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абсолютная доступность при любой физической подготовленности;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заинтересованность учащихся в изучении техники приемов игры волейбол и баскетбол;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применение этих знаний и умение в жизни (на  отдыхе, в летних лагерях);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14290"/>
            <a:ext cx="6213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ФОРМЫ  ИСПОЛЬЗОВАНИЯ  ИКТ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214686"/>
            <a:ext cx="8358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Результатами использования интерактивной доски на уроках физкультуры является</a:t>
            </a:r>
            <a:r>
              <a:rPr lang="en-US" sz="2800" dirty="0" smtClean="0"/>
              <a:t>:</a:t>
            </a:r>
            <a:endParaRPr lang="ru-RU" sz="2800" dirty="0"/>
          </a:p>
        </p:txBody>
      </p:sp>
      <p:pic>
        <p:nvPicPr>
          <p:cNvPr id="1026" name="Picture 2" descr="C:\Users\1\Pictures\100_PANA\106617_w640_h640_111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928670"/>
            <a:ext cx="4357718" cy="221457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0"/>
            <a:ext cx="6786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ИСПОЛЬЗОВАНИЕ  ИКТ  НА  УРОКЕ  ФИЗИЧЕСКОЙ      КУЛЬТУРЫЫ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643050"/>
            <a:ext cx="3631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B0F0"/>
                </a:solidFill>
              </a:rPr>
              <a:t>ПРЕЗЕНТАЦИЯ</a:t>
            </a:r>
            <a:r>
              <a:rPr lang="en-US" sz="2800" i="1" dirty="0" smtClean="0">
                <a:solidFill>
                  <a:srgbClr val="00B0F0"/>
                </a:solidFill>
              </a:rPr>
              <a:t> </a:t>
            </a:r>
            <a:r>
              <a:rPr lang="ru-RU" sz="2800" i="1" dirty="0" smtClean="0">
                <a:solidFill>
                  <a:srgbClr val="00B0F0"/>
                </a:solidFill>
              </a:rPr>
              <a:t>ЦЕЛЬ</a:t>
            </a:r>
            <a:r>
              <a:rPr lang="en-US" sz="2800" i="1" dirty="0" smtClean="0">
                <a:solidFill>
                  <a:srgbClr val="00B0F0"/>
                </a:solidFill>
              </a:rPr>
              <a:t>:</a:t>
            </a:r>
            <a:endParaRPr lang="ru-RU" sz="2800" i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214554"/>
            <a:ext cx="4000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</a:t>
            </a:r>
            <a:r>
              <a:rPr lang="ru-RU" sz="2800" dirty="0" smtClean="0"/>
              <a:t>. Актуализация знаний. 2.Сопровождение объяснения учителем нового материала.            3. Первичное закрепление знаний.       4. Обобщения и систематизация знаний.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1571612"/>
            <a:ext cx="4441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&lt;&lt;</a:t>
            </a:r>
            <a:r>
              <a:rPr lang="ru-RU" sz="2800" dirty="0" smtClean="0">
                <a:solidFill>
                  <a:srgbClr val="00B0F0"/>
                </a:solidFill>
              </a:rPr>
              <a:t>История баскетбола</a:t>
            </a:r>
            <a:r>
              <a:rPr lang="en-US" sz="2800" dirty="0" smtClean="0">
                <a:solidFill>
                  <a:srgbClr val="00B0F0"/>
                </a:solidFill>
              </a:rPr>
              <a:t>&gt;&gt;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12290" name="Picture 2" descr="http://www.gorodfm.ru/blog_sport/wp-content/myfotos/devki/%D0%BC%D1%8B%20-%20%D1%87%D0%B5%D0%BC%D0%BF%D0%B8%D0%BE%D0%BD%D1%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428868"/>
            <a:ext cx="4572000" cy="3429001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ИСПОЛЬЗОВАНИЕ  ИКТ  НА  УРОКЕ ФИЗИЧЕСКОЙ  КУЛЬТУРЫ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6058"/>
            <a:ext cx="4329114" cy="4709160"/>
          </a:xfrm>
        </p:spPr>
        <p:txBody>
          <a:bodyPr/>
          <a:lstStyle/>
          <a:p>
            <a:pPr marL="0" lvl="0" indent="0" algn="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  <a:buNone/>
              <a:defRPr/>
            </a:pPr>
            <a:r>
              <a:rPr lang="ru-RU" dirty="0" smtClean="0"/>
              <a:t>Презентацию подготовил учитель физической</a:t>
            </a: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  <a:buNone/>
              <a:defRPr/>
            </a:pPr>
            <a:r>
              <a:rPr lang="ru-RU" dirty="0" smtClean="0"/>
              <a:t>МКОУ «</a:t>
            </a:r>
            <a:r>
              <a:rPr lang="ru-RU" dirty="0" err="1" smtClean="0"/>
              <a:t>Мюрегинская</a:t>
            </a:r>
            <a:r>
              <a:rPr lang="ru-RU" dirty="0" smtClean="0"/>
              <a:t> СОШ»</a:t>
            </a: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  <a:buNone/>
              <a:defRPr/>
            </a:pPr>
            <a:r>
              <a:rPr lang="ru-RU" dirty="0" err="1" smtClean="0"/>
              <a:t>Гамидов</a:t>
            </a:r>
            <a:r>
              <a:rPr lang="ru-RU" dirty="0" smtClean="0"/>
              <a:t> </a:t>
            </a:r>
            <a:r>
              <a:rPr lang="ru-RU" dirty="0" err="1" smtClean="0"/>
              <a:t>Магомедхабиб</a:t>
            </a:r>
            <a:r>
              <a:rPr lang="ru-RU" dirty="0" smtClean="0"/>
              <a:t> </a:t>
            </a:r>
            <a:r>
              <a:rPr lang="ru-RU" dirty="0" err="1" smtClean="0"/>
              <a:t>Абакарович</a:t>
            </a:r>
            <a:endParaRPr lang="ru-RU" dirty="0"/>
          </a:p>
        </p:txBody>
      </p:sp>
      <p:pic>
        <p:nvPicPr>
          <p:cNvPr id="4" name="Picture 2" descr="C:\Users\1\Pictures\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86058"/>
            <a:ext cx="3714776" cy="378621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Rectangle 6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786842" cy="1285884"/>
          </a:xfrm>
          <a:noFill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FF00"/>
                </a:solidFill>
              </a:rPr>
              <a:t>ИСПОЛЬЗОВАНИЕ  ИКТ  НА УРОКЕ ФИЗИЧЕСКОЙ  КУЛЬТУРЕ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31747" name="Rectangle 7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rgbClr val="CCFFFF"/>
          </a:solidFill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rgbClr val="CC0000"/>
                </a:solidFill>
              </a:rPr>
              <a:t>Дорогие ребята , Уважаемые родители! Помните!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1.    Неправильная  осанка может не только нанести непоправимый вред здоровью, но и испортить человеку жизнь.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2.    Особенно портит осанку неправильная поза за столом или во время игры.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3.    Сидеть нужно так, чтобы иметь опору для ног, спины и рук при симметричном положении головы, плечевого пояса, туловища рук и ног.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4 .   Сидеть нужно так, чтобы спина касалась спинки стула вплотную, расстояние между грудью и столом должно быть 1,5-2см.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5.    Расстояние от глаз до стола должно быть 30см.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6.    Книгу надо держать в наклонном положении, а тетрадь надо класть под углом в 30 градусов.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7.    Нельзя читать лежа на боку, носить в одной и той же руке тяжести.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8.    Осанку нарушает езда на велосипеде.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9.    Осанку может исправить сон на жестком матраце.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10.  Для исправления осанки детям нужно ежедневно заниматься, наблюдая за собой в зеркало.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0099"/>
                </a:solidFill>
              </a:rPr>
              <a:t>                                                                                                  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57232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ПАМЯТКА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ИСПОЛЬЗОВАНИЕ  ИКТ  НА УРОКЕ ФИЗИЧЕСКОЙ  КУЛЬТУРЕ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00098" y="714356"/>
            <a:ext cx="2357454" cy="5715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Тесты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1928802"/>
            <a:ext cx="6500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/>
              <a:t>1 вариант ответа: </a:t>
            </a:r>
            <a:r>
              <a:rPr lang="ru-RU" sz="2800" dirty="0" smtClean="0">
                <a:hlinkClick r:id="rId3" action="ppaction://hlinksldjump"/>
              </a:rPr>
              <a:t>конец партии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00364" y="1357298"/>
            <a:ext cx="5930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0099"/>
                </a:solidFill>
              </a:rPr>
              <a:t>ВЫБЕРИ ПРАВИЛЬНЫЙ ОТВЕТ: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643182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smtClean="0"/>
              <a:t>2 вариант ответа: </a:t>
            </a:r>
            <a:r>
              <a:rPr lang="ru-RU" sz="2800" dirty="0" smtClean="0">
                <a:hlinkClick r:id="rId4" action="ppaction://hlinksldjump"/>
              </a:rPr>
              <a:t>тайм-аут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3643314"/>
            <a:ext cx="3952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 вариант ответа: </a:t>
            </a:r>
            <a:r>
              <a:rPr lang="ru-RU" sz="2800" dirty="0" smtClean="0">
                <a:hlinkClick r:id="rId5" action="ppaction://hlinksldjump"/>
              </a:rPr>
              <a:t>замена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4286256"/>
            <a:ext cx="4474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 вариант ответа: </a:t>
            </a:r>
            <a:r>
              <a:rPr lang="ru-RU" sz="2800" dirty="0" smtClean="0">
                <a:hlinkClick r:id="rId6" action="ppaction://hlinksldjump"/>
              </a:rPr>
              <a:t>мяч в ауте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5357826"/>
            <a:ext cx="4915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 вариант ответа: </a:t>
            </a:r>
            <a:r>
              <a:rPr lang="ru-RU" sz="2800" dirty="0" smtClean="0">
                <a:hlinkClick r:id="rId7" action="ppaction://hlinksldjump"/>
              </a:rPr>
              <a:t>спорный мяч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643174" y="6000768"/>
            <a:ext cx="4646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 вариант ответа: </a:t>
            </a:r>
            <a:r>
              <a:rPr lang="ru-RU" sz="2800" dirty="0" smtClean="0">
                <a:hlinkClick r:id="rId8" action="ppaction://hlinksldjump"/>
              </a:rPr>
              <a:t>конец игры</a:t>
            </a:r>
            <a:endParaRPr lang="ru-RU" sz="2800" dirty="0"/>
          </a:p>
        </p:txBody>
      </p:sp>
      <p:pic>
        <p:nvPicPr>
          <p:cNvPr id="1026" name="Picture 2" descr="C:\Users\1\Pictures\hand_signal_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428736"/>
            <a:ext cx="1785950" cy="1785950"/>
          </a:xfrm>
          <a:prstGeom prst="rect">
            <a:avLst/>
          </a:prstGeom>
          <a:noFill/>
        </p:spPr>
      </p:pic>
      <p:pic>
        <p:nvPicPr>
          <p:cNvPr id="1027" name="Picture 3" descr="C:\Users\1\Pictures\hand_signal_1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3571876"/>
            <a:ext cx="1857388" cy="1428760"/>
          </a:xfrm>
          <a:prstGeom prst="rect">
            <a:avLst/>
          </a:prstGeom>
          <a:noFill/>
        </p:spPr>
      </p:pic>
      <p:pic>
        <p:nvPicPr>
          <p:cNvPr id="1028" name="Picture 4" descr="C:\Users\1\Pictures\hand_signal_2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5214950"/>
            <a:ext cx="1857388" cy="142876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872442" cy="1345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ИСПОЛЬЗОВАНИЕ  ИКТ  НА УРОКЕ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ФИЗИЧЕСКОЙ  КУЛЬТУРЕ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,                             .применение ИКТ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1428736"/>
            <a:ext cx="8715436" cy="5429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488" y="928670"/>
            <a:ext cx="3725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/>
              <a:t>Электронное пособие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901014" cy="17537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ИСПОЛЬЗОВАНИЕ  ИКТ  НА УРОКЕ ФИЗИЧЕСКОЙ  КУЛЬТУРЕ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4" name="рикки перевод за спиной.3g2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1428736"/>
            <a:ext cx="8715436" cy="54292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00100" y="928670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Техника передачи мяча за спиной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71435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ВИДЕО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6500794" cy="850901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ИНТЕРНЕТ-САЙТ УЧИТЕЛЯ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73016"/>
            <a:ext cx="4038600" cy="3163841"/>
          </a:xfrm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5900" y="1285860"/>
            <a:ext cx="8928100" cy="59769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назначение – помочь ученикам через тематические странички сайта получить дополнительные материалы к урокам, зачётам. Использование интернет-сайта учителя помогает формировать информационную компетенцию учащихся, повышает эффективность обучения, сайт учителя экономит время и средства на подготовку к уроку, позволяет использовать материалы сайта для домашних заданий и работы на уроках, для подготовки к экзамену по предмету.</a:t>
            </a:r>
            <a:endParaRPr lang="ru-RU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1714544" y="0"/>
            <a:ext cx="9144000" cy="85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 bwMode="auto">
          <a:xfrm>
            <a:off x="285688" y="1254108"/>
            <a:ext cx="8858312" cy="560389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8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Н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азначение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– помочь ученикам через тематические странички сайта получить дополнительные материалы к урокам, зачётам. Использование интернет-сайта учителя помогает формировать информационную компетенцию учащихся, повышает эффективность обучения, сайт учителя экономит время и средства на подготовку к уроку, позволяет использовать материалы сайта для домашних заданий и работы на уроках, для подготовки к экзамену по предмету.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5072034" cy="82708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БЛОГ УЧИТЕЛЯ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5357802"/>
            <a:ext cx="4104456" cy="1500198"/>
          </a:xfrm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2231" y="979465"/>
            <a:ext cx="8821769" cy="587853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Термин «</a:t>
            </a:r>
            <a:r>
              <a:rPr lang="ru-RU" sz="2600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Блог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» (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blog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) происходит от английского слова, обозначающего действие – </a:t>
            </a:r>
            <a:r>
              <a:rPr lang="ru-RU" sz="2600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блоггинг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– вход во Всемирную паутину или </a:t>
            </a:r>
            <a:r>
              <a:rPr lang="ru-RU" sz="2600" dirty="0" err="1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веб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, в которой человек ведёт свою коллекцию записей. </a:t>
            </a:r>
          </a:p>
          <a:p>
            <a:pPr marL="0" indent="0">
              <a:lnSpc>
                <a:spcPct val="105000"/>
              </a:lnSpc>
              <a:buFont typeface="Arial" charset="0"/>
              <a:buNone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Постоянное использование </a:t>
            </a:r>
            <a:r>
              <a:rPr lang="ru-RU" sz="2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блога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сможет дать ученикам:</a:t>
            </a:r>
            <a:endParaRPr lang="ru-RU" sz="2200" dirty="0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05000"/>
              </a:lnSpc>
              <a:buFont typeface="Symbol" pitchFamily="18" charset="2"/>
              <a:buChar char=""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материалов уроков в режиме 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line</a:t>
            </a: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дополнительную информацию по      предмету;</a:t>
            </a:r>
            <a:endParaRPr lang="ru-RU" sz="2200" dirty="0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05000"/>
              </a:lnSpc>
              <a:buFont typeface="Symbol" pitchFamily="18" charset="2"/>
              <a:buChar char=""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пропущенных тем в случае болезни;</a:t>
            </a:r>
            <a:endParaRPr lang="ru-RU" sz="2200" dirty="0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05000"/>
              </a:lnSpc>
              <a:buFont typeface="Symbol" pitchFamily="18" charset="2"/>
              <a:buChar char=""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повысить мотивацию к обучению;</a:t>
            </a:r>
            <a:endParaRPr lang="ru-RU" sz="2200" dirty="0" smtClean="0">
              <a:ea typeface="Calibri" pitchFamily="34" charset="0"/>
              <a:cs typeface="Times New Roman" pitchFamily="18" charset="0"/>
            </a:endParaRPr>
          </a:p>
          <a:p>
            <a:pPr marL="0" indent="0">
              <a:lnSpc>
                <a:spcPct val="105000"/>
              </a:lnSpc>
              <a:buFont typeface="Symbol" pitchFamily="18" charset="2"/>
              <a:buChar char=""/>
            </a:pPr>
            <a:r>
              <a:rPr lang="ru-RU" sz="2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постоянный личный контакт с учителем и т.д.</a:t>
            </a:r>
            <a:endParaRPr lang="ru-RU" sz="2200" dirty="0" smtClean="0">
              <a:ea typeface="Calibri" pitchFamily="34" charset="0"/>
              <a:cs typeface="Times New Roman" pitchFamily="18" charset="0"/>
            </a:endParaRP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ИСПОЛЬЗОВАНИЕ  ИКТ  НА  УРОКЕ ФИЗИЧЕСКОЙ КУЛЬТ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Даже если в Вашем распоряжении нет компьютерного проектора, видео физкультура проекта “Спорт Эффект” остается единственным способом лучше подготовиться к занятию: восстановить в памяти технику вида спорта, подводящие и подготовительные упражнения, способы организации группы обучаемых, порядок соблюдения правил безопасности.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650085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Достигнутые результаты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1.Уровень посещаемости занятий 100% 2.Пропуски только по уважительным причинам.                                                3.Желание заниматься не только под    контролем учителя, но и самостоятельно. 4.Высокие результаты итогового тестирования.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14290"/>
            <a:ext cx="2328850" cy="11430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Вывод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Использование ИКТ в образовательном процессе стимулирует познавательный интерес к физической культуре, создавая условия для мотивации к изучению этого предмета, способствует повышению качества образования.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1 фон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7029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2861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СПАСИПО     ЗА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      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500090"/>
            <a:ext cx="8115300" cy="1714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rgbClr val="FFFF00"/>
                </a:solidFill>
                <a:latin typeface="+mn-lt"/>
              </a:rPr>
              <a:t>Актуальность применения ИКТ на уроке физической культуры:</a:t>
            </a:r>
            <a:endParaRPr lang="ru-RU" sz="44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785926"/>
            <a:ext cx="8786812" cy="4429156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/>
              <a:t>   недостаточная  двигательная активность;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/>
              <a:t>   отсутствие  интереса к физической культуре и  	спорту;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/>
              <a:t> разный уровень учебных возможностей школьников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dirty="0" smtClean="0"/>
              <a:t>   недостаточная образованность учащихся в сфере   	физической культуры.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71602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0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Используемые ресурсы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14298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компьютер и физкультура картинки: 12 </a:t>
            </a:r>
            <a:r>
              <a:rPr lang="ru-RU" dirty="0" err="1" smtClean="0">
                <a:hlinkClick r:id="rId2"/>
              </a:rPr>
              <a:t>тыс</a:t>
            </a:r>
            <a:r>
              <a:rPr lang="ru-RU" dirty="0" smtClean="0">
                <a:hlinkClick r:id="rId2"/>
              </a:rPr>
              <a:t> изображений найдено в </a:t>
            </a:r>
            <a:r>
              <a:rPr lang="ru-RU" dirty="0" err="1" smtClean="0">
                <a:hlinkClick r:id="rId2"/>
              </a:rPr>
              <a:t>Яндекс.Картинках</a:t>
            </a:r>
            <a:r>
              <a:rPr lang="ru-RU" dirty="0" smtClean="0"/>
              <a:t>  1слайд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1785926"/>
            <a:ext cx="811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клипарт дети в школе: 51 </a:t>
            </a:r>
            <a:r>
              <a:rPr lang="ru-RU" dirty="0" err="1" smtClean="0">
                <a:hlinkClick r:id="rId3"/>
              </a:rPr>
              <a:t>тыс</a:t>
            </a:r>
            <a:r>
              <a:rPr lang="ru-RU" dirty="0" smtClean="0">
                <a:hlinkClick r:id="rId3"/>
              </a:rPr>
              <a:t> изображений найдено в </a:t>
            </a:r>
            <a:r>
              <a:rPr lang="ru-RU" dirty="0" err="1" smtClean="0">
                <a:hlinkClick r:id="rId3"/>
              </a:rPr>
              <a:t>Яндекс.Картинках</a:t>
            </a:r>
            <a:r>
              <a:rPr lang="ru-RU" dirty="0" smtClean="0"/>
              <a:t>  7слайд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2071678"/>
            <a:ext cx="857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клипарт женщины играющие волейбол: 787 изображений найдено в          12слайд </a:t>
            </a:r>
            <a:r>
              <a:rPr lang="ru-RU" dirty="0" err="1" smtClean="0">
                <a:hlinkClick r:id="rId4"/>
              </a:rPr>
              <a:t>Яндекс.Картинках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8994" y="2643182"/>
            <a:ext cx="868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баскетбол картинки на рабочий стол: 1 </a:t>
            </a:r>
            <a:r>
              <a:rPr lang="ru-RU" dirty="0" err="1" smtClean="0">
                <a:hlinkClick r:id="rId5"/>
              </a:rPr>
              <a:t>млн</a:t>
            </a:r>
            <a:r>
              <a:rPr lang="ru-RU" dirty="0" smtClean="0">
                <a:hlinkClick r:id="rId5"/>
              </a:rPr>
              <a:t> изображений найдено в </a:t>
            </a:r>
            <a:r>
              <a:rPr lang="ru-RU" dirty="0" err="1" smtClean="0">
                <a:hlinkClick r:id="rId5"/>
              </a:rPr>
              <a:t>Яндекс.Картинках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307181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hlinkClick r:id="rId6"/>
              </a:rPr>
              <a:t>http://imgtrix.ru/img/wallpaper/full/329355-img-full</a:t>
            </a:r>
            <a:r>
              <a:rPr lang="ru-RU" dirty="0" smtClean="0"/>
              <a:t>   13слайд 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8596" y="3357562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/>
              </a:rPr>
              <a:t>строевые упражнения исходное положение картинки: 37 изображений найдено в </a:t>
            </a:r>
            <a:r>
              <a:rPr lang="ru-RU" dirty="0" err="1" smtClean="0">
                <a:hlinkClick r:id="rId7"/>
              </a:rPr>
              <a:t>Яндекс.Картинках</a:t>
            </a:r>
            <a:r>
              <a:rPr lang="ru-RU" dirty="0" smtClean="0"/>
              <a:t>    14слайд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1472" y="4000504"/>
            <a:ext cx="5671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Подачи в волейболе - техника, виды, описание</a:t>
            </a:r>
            <a:r>
              <a:rPr lang="ru-RU" dirty="0" smtClean="0"/>
              <a:t>  15слайд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71472" y="4286256"/>
            <a:ext cx="857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/>
              </a:rPr>
              <a:t>техника движений при переходе через планку картинки: 1 </a:t>
            </a:r>
            <a:r>
              <a:rPr lang="ru-RU" dirty="0" err="1" smtClean="0">
                <a:hlinkClick r:id="rId9"/>
              </a:rPr>
              <a:t>тыс</a:t>
            </a:r>
            <a:r>
              <a:rPr lang="ru-RU" dirty="0" smtClean="0">
                <a:hlinkClick r:id="rId9"/>
              </a:rPr>
              <a:t> изображений найдено в </a:t>
            </a:r>
            <a:r>
              <a:rPr lang="ru-RU" dirty="0" err="1" smtClean="0">
                <a:hlinkClick r:id="rId9"/>
              </a:rPr>
              <a:t>Яндекс.Картинках</a:t>
            </a:r>
            <a:r>
              <a:rPr lang="ru-RU" dirty="0" smtClean="0"/>
              <a:t>  16слайд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14348" y="4929198"/>
            <a:ext cx="632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hlinkClick r:id="rId10"/>
              </a:rPr>
              <a:t>http://www.gorodfm.ru/blog_sport/archives/143</a:t>
            </a:r>
            <a:r>
              <a:rPr lang="ru-RU" dirty="0" smtClean="0"/>
              <a:t> 18слайд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14348" y="5286388"/>
            <a:ext cx="662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1"/>
              </a:rPr>
              <a:t>Спорт в твоем дворе. Волейбол. Жесты судей. Картинки</a:t>
            </a:r>
            <a:r>
              <a:rPr lang="ru-RU" dirty="0" smtClean="0"/>
              <a:t>  20слайд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42910" y="5715016"/>
            <a:ext cx="8501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12"/>
              </a:rPr>
              <a:t>Видео уроки баскетбола на русском, баскетбол видео уроки в школе скачать. Видео уроки по физкультуре </a:t>
            </a:r>
            <a:r>
              <a:rPr lang="ru-RU" dirty="0" err="1" smtClean="0">
                <a:hlinkClick r:id="rId12"/>
              </a:rPr>
              <a:t>СпортЭффект</a:t>
            </a:r>
            <a:r>
              <a:rPr lang="ru-RU" dirty="0" smtClean="0"/>
              <a:t>  21слайд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71472" y="6286520"/>
            <a:ext cx="529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3"/>
              </a:rPr>
              <a:t>Уроки баскетбола - </a:t>
            </a:r>
            <a:r>
              <a:rPr lang="ru-RU" dirty="0" err="1" smtClean="0">
                <a:hlinkClick r:id="rId13"/>
              </a:rPr>
              <a:t>Рикки</a:t>
            </a:r>
            <a:r>
              <a:rPr lang="ru-RU" dirty="0" smtClean="0">
                <a:hlinkClick r:id="rId13"/>
              </a:rPr>
              <a:t> </a:t>
            </a:r>
            <a:r>
              <a:rPr lang="ru-RU" dirty="0" err="1" smtClean="0">
                <a:hlinkClick r:id="rId13"/>
              </a:rPr>
              <a:t>Рубио</a:t>
            </a:r>
            <a:r>
              <a:rPr lang="ru-RU" dirty="0" smtClean="0">
                <a:hlinkClick r:id="rId13"/>
              </a:rPr>
              <a:t> – </a:t>
            </a:r>
            <a:r>
              <a:rPr lang="ru-RU" dirty="0" err="1" smtClean="0">
                <a:hlinkClick r:id="rId13"/>
              </a:rPr>
              <a:t>YouTube</a:t>
            </a:r>
            <a:r>
              <a:rPr lang="ru-RU" dirty="0" smtClean="0"/>
              <a:t> 22слайд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42878" y="57148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14"/>
              </a:rPr>
              <a:t>Использование информационно-коммуникационных технологий на уроках в начальной школе - Научные статьи - Каталог статей - МБОУ "Гимназия г. </a:t>
            </a:r>
            <a:r>
              <a:rPr lang="ru-RU" dirty="0" err="1" smtClean="0">
                <a:hlinkClick r:id="rId14"/>
              </a:rPr>
              <a:t>Болхова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8929718" cy="51435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800" u="sng" dirty="0" smtClean="0">
                <a:latin typeface="+mn-lt"/>
              </a:rPr>
              <a:t/>
            </a:r>
            <a:br>
              <a:rPr lang="ru-RU" sz="2800" u="sng" dirty="0" smtClean="0">
                <a:latin typeface="+mn-lt"/>
              </a:rPr>
            </a:br>
            <a:r>
              <a:rPr lang="ru-RU" sz="3000" dirty="0" smtClean="0">
                <a:solidFill>
                  <a:schemeClr val="tx1"/>
                </a:solidFill>
                <a:latin typeface="+mn-lt"/>
              </a:rPr>
              <a:t>повышение эффективности  обучения через использование ИКТ  в учебном процессе.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latin typeface="+mn-lt"/>
              </a:rPr>
              <a:t/>
            </a:r>
            <a:br>
              <a:rPr lang="ru-RU" sz="2800" u="sng" dirty="0" smtClean="0">
                <a:latin typeface="+mn-lt"/>
              </a:rPr>
            </a:br>
            <a:r>
              <a:rPr lang="ru-RU" sz="2800" u="sng" dirty="0" smtClean="0">
                <a:latin typeface="+mn-lt"/>
              </a:rPr>
              <a:t/>
            </a:r>
            <a:br>
              <a:rPr lang="ru-RU" sz="2800" u="sng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</a:t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28625" y="1571612"/>
            <a:ext cx="8229600" cy="478634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  			 </a:t>
            </a:r>
          </a:p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endParaRPr lang="ru-RU" sz="3200" u="sng" dirty="0" smtClean="0"/>
          </a:p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3200" u="sng" dirty="0" smtClean="0"/>
              <a:t> </a:t>
            </a:r>
          </a:p>
          <a:p>
            <a:pPr algn="ctr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ru-RU" sz="3200" u="sng" dirty="0" smtClean="0"/>
              <a:t>ЗАДАЧИ </a:t>
            </a:r>
            <a:r>
              <a:rPr lang="ru-RU" sz="3200" dirty="0" smtClean="0"/>
              <a:t>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300" dirty="0" smtClean="0"/>
              <a:t>повышение уровня теоретических и практических умений, навыков по предмету;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300" dirty="0" smtClean="0"/>
              <a:t>повышение качества знаний;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300" dirty="0" smtClean="0"/>
              <a:t> развитие творческих способностей учащихся.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26" y="214290"/>
            <a:ext cx="878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Цель использования ИКТ на уроке</a:t>
            </a:r>
            <a:r>
              <a:rPr lang="en-US" sz="4000" b="1" dirty="0" smtClean="0">
                <a:solidFill>
                  <a:srgbClr val="FFFF00"/>
                </a:solidFill>
              </a:rPr>
              <a:t>: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285720" y="1000108"/>
            <a:ext cx="864396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ИКТ не должно длиться на уроке более 15 мин. подряд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Здесь учитель координирует, направляет, руководит и организует учебный процесс, а сам материал «объясняет» вместо него компьютер.                                                                                                                                                            С помощью видеоряда, звука и текста школьник получает представление об изучаемом двигательном действии.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качестве проверки знаний применяется </a:t>
            </a:r>
            <a:r>
              <a:rPr kumimoji="0" lang="ru-RU" sz="2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компьютерный контроль.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Используется в качестве индивидуального подхода, фиксируется детальная картина успехов и ошибок учеников.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ИСПОЛЬЗОВАНИЕ  ИКТ  НА  </a:t>
            </a:r>
            <a:r>
              <a:rPr lang="ru-RU" sz="3200" smtClean="0">
                <a:solidFill>
                  <a:srgbClr val="FFFF00"/>
                </a:solidFill>
              </a:rPr>
              <a:t>УРОКЕ ФИЗИЧЕСКОЙ  </a:t>
            </a:r>
            <a:r>
              <a:rPr lang="ru-RU" sz="3200" dirty="0" smtClean="0">
                <a:solidFill>
                  <a:srgbClr val="FFFF00"/>
                </a:solidFill>
              </a:rPr>
              <a:t>КУЛЬТУРЫ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5810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Использование ИКТ на уроках: 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7529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dirty="0" smtClean="0"/>
              <a:t>  ускоряет процесс подготовки к уроку;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dirty="0" smtClean="0"/>
              <a:t>  позволяет учителю  проявить свое творчество;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dirty="0" smtClean="0"/>
              <a:t>  обеспечивает наглядность;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dirty="0" smtClean="0"/>
              <a:t>  повышает интерес и мотивацию к </a:t>
            </a:r>
          </a:p>
          <a:p>
            <a:pPr eaLnBrk="1" hangingPunct="1">
              <a:lnSpc>
                <a:spcPct val="110000"/>
              </a:lnSpc>
              <a:buFont typeface="Wingdings 2" pitchFamily="18" charset="2"/>
              <a:buNone/>
            </a:pPr>
            <a:r>
              <a:rPr lang="ru-RU" sz="2800" dirty="0" smtClean="0"/>
              <a:t>      обучению        у    учащихся;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v"/>
            </a:pPr>
            <a:r>
              <a:rPr lang="ru-RU" sz="2800" dirty="0" smtClean="0"/>
              <a:t> повышает эффективность качества оценивания.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v"/>
            </a:pPr>
            <a:endParaRPr lang="ru-RU" sz="28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43932" cy="99786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Использование ИКТ</a:t>
            </a:r>
            <a:r>
              <a:rPr lang="ru-RU" sz="4000" dirty="0" smtClean="0">
                <a:latin typeface="+mn-lt"/>
              </a:rPr>
              <a:t/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 </a:t>
            </a:r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во внеурочное  время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143932" cy="4286280"/>
          </a:xfrm>
          <a:solidFill>
            <a:schemeClr val="bg2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/>
              <a:t> выявления уровня физической подготовленности учащихся  (мониторинг);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/>
              <a:t>  исследования уровня удовлетворённости учащимися, уроков физической культуры (анкетирование);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dirty="0" smtClean="0"/>
              <a:t>создание базы данных учащихся.</a:t>
            </a: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36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FFFF00"/>
                </a:solidFill>
                <a:latin typeface="Comic Sans MS" pitchFamily="66" charset="0"/>
              </a:rPr>
              <a:t>ЧЕМУ МОЖНО НАУЧИТЬ ШКОЛЬНИКОВ,</a:t>
            </a:r>
            <a:r>
              <a:rPr lang="en-US" sz="3600" i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ru-RU" sz="3600" i="1" dirty="0" smtClean="0">
                <a:solidFill>
                  <a:srgbClr val="FFFF00"/>
                </a:solidFill>
                <a:latin typeface="Comic Sans MS" pitchFamily="66" charset="0"/>
              </a:rPr>
              <a:t>ИСПОЛЬЗУЯ КОМПЬЮТЕРНЫЕ ТЕХНОЛОГИИ </a:t>
            </a:r>
            <a:r>
              <a:rPr lang="en-US" sz="3600" i="1" dirty="0" smtClean="0">
                <a:solidFill>
                  <a:srgbClr val="FFFF00"/>
                </a:solidFill>
                <a:latin typeface="Comic Sans MS" pitchFamily="66" charset="0"/>
              </a:rPr>
              <a:t>?</a:t>
            </a:r>
            <a:endParaRPr lang="ru-RU" sz="3600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4818" name="Picture 2" descr="http://www.blog.magicwish.ru/happywomen/files/2011/07/1219806583_0lik.ru_shokola-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9144000" cy="4714884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84213" y="333375"/>
            <a:ext cx="7848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i="1" dirty="0">
              <a:solidFill>
                <a:srgbClr val="99FF66"/>
              </a:solidFill>
              <a:latin typeface="Verdana" pitchFamily="34" charset="0"/>
            </a:endParaRPr>
          </a:p>
          <a:p>
            <a:pPr algn="ctr"/>
            <a:endParaRPr lang="ru-RU" sz="20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Verdana" pitchFamily="34" charset="0"/>
              </a:rPr>
              <a:t>1. Слушать и слышать друг друга.</a:t>
            </a:r>
          </a:p>
          <a:p>
            <a:pPr algn="ctr"/>
            <a:endParaRPr lang="ru-RU" sz="3200" b="1" dirty="0">
              <a:solidFill>
                <a:srgbClr val="FFFF00"/>
              </a:solidFill>
              <a:latin typeface="Verdana" pitchFamily="34" charset="0"/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Verdana" pitchFamily="34" charset="0"/>
              </a:rPr>
              <a:t>2. Быть терпимыми к высказываниям другого.</a:t>
            </a:r>
          </a:p>
          <a:p>
            <a:pPr algn="ctr"/>
            <a:endParaRPr lang="ru-RU" sz="3200" b="1" dirty="0">
              <a:solidFill>
                <a:srgbClr val="FFFF00"/>
              </a:solidFill>
              <a:latin typeface="Verdana" pitchFamily="34" charset="0"/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Verdana" pitchFamily="34" charset="0"/>
              </a:rPr>
              <a:t>3. Общаться и обмениваться мнениями.</a:t>
            </a:r>
          </a:p>
          <a:p>
            <a:pPr algn="ctr"/>
            <a:endParaRPr lang="ru-RU" sz="3200" b="1" dirty="0">
              <a:solidFill>
                <a:srgbClr val="FFFF00"/>
              </a:solidFill>
              <a:latin typeface="Verdana" pitchFamily="34" charset="0"/>
            </a:endParaRPr>
          </a:p>
          <a:p>
            <a:pPr algn="ctr"/>
            <a:r>
              <a:rPr lang="ru-RU" sz="3200" b="1" dirty="0">
                <a:solidFill>
                  <a:srgbClr val="FFFF00"/>
                </a:solidFill>
                <a:latin typeface="Verdana" pitchFamily="34" charset="0"/>
              </a:rPr>
              <a:t>4. Реализовать себя в этом мире.</a:t>
            </a:r>
          </a:p>
        </p:txBody>
      </p:sp>
      <p:pic>
        <p:nvPicPr>
          <p:cNvPr id="14339" name="Picture 9" descr="a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D0E3B-6E3E-4FB4-94D8-62FE02200CE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3013</TotalTime>
  <Words>1305</Words>
  <Application>Microsoft Office PowerPoint</Application>
  <PresentationFormat>Экран (4:3)</PresentationFormat>
  <Paragraphs>196</Paragraphs>
  <Slides>30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Апекс</vt:lpstr>
      <vt:lpstr>Презентация PowerPoint</vt:lpstr>
      <vt:lpstr>ИСПОЛЬЗОВАНИЕ  ИКТ  НА  УРОКЕ ФИЗИЧЕСКОЙ  КУЛЬТУРЫ</vt:lpstr>
      <vt:lpstr> Актуальность применения ИКТ на уроке физической культуры:</vt:lpstr>
      <vt:lpstr> повышение эффективности  обучения через использование ИКТ  в учебном процессе.      </vt:lpstr>
      <vt:lpstr>Презентация PowerPoint</vt:lpstr>
      <vt:lpstr>Использование ИКТ на уроках: </vt:lpstr>
      <vt:lpstr>Использование ИКТ  во внеурочное  время</vt:lpstr>
      <vt:lpstr>Презентация PowerPoint</vt:lpstr>
      <vt:lpstr>Презентация PowerPoint</vt:lpstr>
      <vt:lpstr>Влияние ИКТ  на ученика:</vt:lpstr>
      <vt:lpstr>Презентация PowerPoint</vt:lpstr>
      <vt:lpstr> </vt:lpstr>
      <vt:lpstr>. </vt:lpstr>
      <vt:lpstr>ИСПОЛЬЗОВАНИЕ  ИКТ  НА  УРОКЕ ФИЗИЧЕСКОЙ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 ИКТ  НА УРОКЕ ФИЗИЧЕСКОЙ  КУЛЬТУРЕ</vt:lpstr>
      <vt:lpstr>ИСПОЛЬЗОВАНИЕ  ИКТ  НА УРОКЕ ФИЗИЧЕСКОЙ  КУЛЬТУРЕ</vt:lpstr>
      <vt:lpstr>ИСПОЛЬЗОВАНИЕ  ИКТ  НА УРОКЕ ФИЗИЧЕСКОЙ  КУЛЬТУРЕ </vt:lpstr>
      <vt:lpstr>ИСПОЛЬЗОВАНИЕ  ИКТ  НА УРОКЕ ФИЗИЧЕСКОЙ  КУЛЬТУРЕ </vt:lpstr>
      <vt:lpstr>ИНТЕРНЕТ-САЙТ УЧИТЕЛЯ</vt:lpstr>
      <vt:lpstr>БЛОГ УЧИТЕЛЯ</vt:lpstr>
      <vt:lpstr>ИСПОЛЬЗОВАНИЕ  ИКТ  НА  УРОКЕ ФИЗИЧЕСКОЙ КУЛЬТ</vt:lpstr>
      <vt:lpstr>Достигнутые результаты</vt:lpstr>
      <vt:lpstr>Вывод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икт в образ. процессе</dc:title>
  <dc:creator>1</dc:creator>
  <dc:description>Тема  Урока  8класс</dc:description>
  <cp:lastModifiedBy>IIIIIII</cp:lastModifiedBy>
  <cp:revision>107</cp:revision>
  <cp:lastPrinted>2021-10-31T08:33:31Z</cp:lastPrinted>
  <dcterms:created xsi:type="dcterms:W3CDTF">2013-10-20T17:40:03Z</dcterms:created>
  <dcterms:modified xsi:type="dcterms:W3CDTF">2021-10-31T08:38:27Z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Презентаци3</vt:lpwstr>
  </property>
  <property fmtid="{D5CDD505-2E9C-101B-9397-08002B2CF9AE}" pid="3" name="SlideDescription">
    <vt:lpwstr>Тема  Урока  8класс</vt:lpwstr>
  </property>
</Properties>
</file>