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1" r:id="rId3"/>
    <p:sldId id="266" r:id="rId4"/>
    <p:sldId id="262" r:id="rId5"/>
    <p:sldId id="273" r:id="rId6"/>
    <p:sldId id="263" r:id="rId7"/>
    <p:sldId id="265" r:id="rId8"/>
    <p:sldId id="272" r:id="rId9"/>
    <p:sldId id="278" r:id="rId10"/>
    <p:sldId id="279" r:id="rId11"/>
    <p:sldId id="275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3399"/>
    <a:srgbClr val="99FFCC"/>
    <a:srgbClr val="FF66CC"/>
    <a:srgbClr val="FF6600"/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67A3-F0CA-4FF5-A1B9-64EC7CB0E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6DE4-4139-4424-9280-16D3662C14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787F-4B19-40FF-9E3F-1F37C9DDA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91C4-79F5-4B06-9B29-3BC00C401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7454-431D-458C-AD99-46205485F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EF-7BAF-4C55-87E8-2A4F82BACA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67A3-F0CA-4FF5-A1B9-64EC7CB0E6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6DE4-4139-4424-9280-16D3662C14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C019-767B-4572-9E7D-495A58148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E97E-749D-42D1-AD6F-135A36795B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7C01-F474-4E5D-A84C-BD83C8944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ED51-852F-4507-992D-28156A2A7A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9ABB-F4BF-4694-AA68-FB1CD53B92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1F1F-0259-45DD-95F2-3593D26BB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01DB-FB30-4A2D-BAF8-3B4A4AD9ED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C9C4-82C7-44AA-9775-763DF5ABA6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39A-1A0C-4DFE-8B7C-D5C3BF2B02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23F7-5E12-4B8A-8350-5FB427952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BECE-FD01-4EA3-9271-4E7E00E9C0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A95B-84C7-4AF7-8EDB-7CC473EEE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483B-307A-4A0E-ADF2-D595DE04D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C93B-7A74-4F85-8796-BD0D16890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C019-767B-4572-9E7D-495A58148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E97E-749D-42D1-AD6F-135A36795B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6662-D834-4E41-8794-FCC812A86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C5B2-B46D-4882-B332-0DCC9AFCFA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787F-4B19-40FF-9E3F-1F37C9DDA4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91C4-79F5-4B06-9B29-3BC00C401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7454-431D-458C-AD99-46205485F4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EF-7BAF-4C55-87E8-2A4F82BACA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7C01-F474-4E5D-A84C-BD83C8944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ED51-852F-4507-992D-28156A2A7A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9ABB-F4BF-4694-AA68-FB1CD53B92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1F1F-0259-45DD-95F2-3593D26BB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01DB-FB30-4A2D-BAF8-3B4A4AD9ED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C9C4-82C7-44AA-9775-763DF5ABA6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939A-1A0C-4DFE-8B7C-D5C3BF2B02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23F7-5E12-4B8A-8350-5FB427952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BECE-FD01-4EA3-9271-4E7E00E9C0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A95B-84C7-4AF7-8EDB-7CC473EEE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483B-307A-4A0E-ADF2-D595DE04D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C93B-7A74-4F85-8796-BD0D16890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6662-D834-4E41-8794-FCC812A864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C5B2-B46D-4882-B332-0DCC9AFCFA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4AD05-FAC0-4C81-B4F4-EE89730BD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87828-3998-4850-8B16-9E793924D5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4AD05-FAC0-4C81-B4F4-EE89730BD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87828-3998-4850-8B16-9E793924D5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2345\Desktop\&#1055;&#1077;&#1085;&#1080;&#1077;%20&#1089;&#1086;&#1083;&#1086;&#1074;&#1100;&#1103;%20&#1080;%20&#1083;&#1077;&#1089;&#1085;&#1099;&#1093;%20&#1087;&#1090;&#1080;&#1094;-%20&#1072;&#1082;&#1090;&#1080;&#1074;&#1080;&#1079;&#1072;&#1094;&#1080;&#1103;%20&#1074;&#1089;&#1077;&#1093;%20&#1089;&#1080;&#1089;&#1090;&#1077;&#1084;%20&#1086;&#1088;&#1075;&#1072;&#1085;&#1080;&#1079;&#1084;&#1072;.%20&#1054;&#1095;&#1080;&#1097;&#1072;&#1077;&#1090;%20&#1087;&#1086;&#1084;&#1077;&#1097;&#1077;&#1085;&#1080;&#1077;%20&#1086;&#1090;%20&#1085;&#1077;&#1075;&#1072;&#1090;&#1080;&#1074;&#1072;%20(1)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ние соловья и лесных птиц- активизация всех систем организма. Очищает помещение от негатива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7356" y="1928802"/>
            <a:ext cx="4038600" cy="4197361"/>
          </a:xfrm>
        </p:spPr>
        <p:txBody>
          <a:bodyPr/>
          <a:lstStyle/>
          <a:p>
            <a:pPr indent="342900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9501222" y="1857364"/>
            <a:ext cx="571504" cy="21431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9358346" y="5000635"/>
            <a:ext cx="571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34290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79724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 Ах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ерти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шуибил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классла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ученикуни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Нушани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багьурра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ушани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ишбарх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дарсличир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абхьибти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кьяп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амри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руркъни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Нуша-ургар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мурталра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жалти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сари.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Кумекбарая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нушаб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чиди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амри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ушала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гъайлизир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имц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мяг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ничертил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абхьибтил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яра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кьяп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?»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15338" y="1000108"/>
            <a:ext cx="285784" cy="571504"/>
          </a:xfrm>
        </p:spPr>
        <p:txBody>
          <a:bodyPr/>
          <a:lstStyle/>
          <a:p>
            <a:pPr indent="34290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69928" y="1071546"/>
          <a:ext cx="333248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50033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250033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714356"/>
            <a:ext cx="7143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С.Г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ябдуллаев</a:t>
            </a:r>
            <a:r>
              <a:rPr lang="ru-RU" sz="44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Дуц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рум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  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гъ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  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а  я и у и,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и 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 а 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256"/>
            <a:ext cx="47196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Дуц</a:t>
            </a:r>
            <a:r>
              <a:rPr lang="en-US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рум</a:t>
            </a: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дуц</a:t>
            </a:r>
            <a:r>
              <a:rPr lang="en-US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арли</a:t>
            </a: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сари</a:t>
            </a:r>
          </a:p>
          <a:p>
            <a:r>
              <a:rPr lang="ru-RU" sz="3200" dirty="0" err="1" smtClean="0">
                <a:ea typeface="Times New Roman" pitchFamily="18" charset="0"/>
                <a:cs typeface="Times New Roman" pitchFamily="18" charset="0"/>
              </a:rPr>
              <a:t>Мер-муса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a typeface="Times New Roman" pitchFamily="18" charset="0"/>
                <a:cs typeface="Times New Roman" pitchFamily="18" charset="0"/>
              </a:rPr>
              <a:t>дегъли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сари</a:t>
            </a:r>
          </a:p>
          <a:p>
            <a:endParaRPr lang="ru-RU" sz="3200" dirty="0" smtClean="0"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9786973" y="3244334"/>
            <a:ext cx="42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(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214950"/>
            <a:ext cx="7507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Мирхъиван</a:t>
            </a:r>
            <a:r>
              <a:rPr lang="ru-RU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зявдик</a:t>
            </a:r>
            <a:r>
              <a:rPr lang="en-US" sz="32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ули</a:t>
            </a:r>
            <a:endParaRPr lang="ru-RU" sz="32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Х</a:t>
            </a: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ea typeface="Times New Roman" pitchFamily="18" charset="0"/>
                <a:cs typeface="Times New Roman" pitchFamily="18" charset="0"/>
              </a:rPr>
              <a:t>унзи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a typeface="Times New Roman" pitchFamily="18" charset="0"/>
                <a:cs typeface="Times New Roman" pitchFamily="18" charset="0"/>
              </a:rPr>
              <a:t>дуч</a:t>
            </a:r>
            <a:r>
              <a:rPr lang="en-US" sz="3200" dirty="0" smtClean="0"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 smtClean="0">
                <a:ea typeface="Times New Roman" pitchFamily="18" charset="0"/>
                <a:cs typeface="Times New Roman" pitchFamily="18" charset="0"/>
              </a:rPr>
              <a:t>ули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сари</a:t>
            </a:r>
            <a:r>
              <a:rPr lang="ru-RU" sz="32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00098" y="50004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ефлексия</a:t>
            </a:r>
            <a:endParaRPr lang="ru-RU" sz="9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6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3286148" cy="4125382"/>
          </a:xfrm>
          <a:prstGeom prst="rect">
            <a:avLst/>
          </a:prstGeom>
          <a:noFill/>
        </p:spPr>
      </p:pic>
      <p:pic>
        <p:nvPicPr>
          <p:cNvPr id="6" name="Picture 6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857496"/>
            <a:ext cx="1843709" cy="2314565"/>
          </a:xfrm>
          <a:prstGeom prst="rect">
            <a:avLst/>
          </a:prstGeom>
          <a:noFill/>
        </p:spPr>
      </p:pic>
      <p:pic>
        <p:nvPicPr>
          <p:cNvPr id="7" name="Picture 2" descr="http://900igr.net/datai/algebra/Vyrazhenie/0002-001-Uproschenie-vyrazhen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024192" cy="4935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29850" y="0"/>
            <a:ext cx="299982" cy="50006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28670"/>
            <a:ext cx="8786842" cy="1185858"/>
          </a:xfrm>
        </p:spPr>
        <p:txBody>
          <a:bodyPr/>
          <a:lstStyle/>
          <a:p>
            <a:pPr indent="34290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1928802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91900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4357694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57174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3143248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3857628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429132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507207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1285860"/>
            <a:ext cx="8429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54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Б</a:t>
            </a:r>
            <a:r>
              <a:rPr lang="ru-RU" sz="54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уралаби</a:t>
            </a:r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endParaRPr lang="ru-RU" sz="2800" b="1" u="sng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514350" indent="-514350" algn="ctr">
              <a:buAutoNum type="arabicPeriod"/>
            </a:pPr>
            <a:r>
              <a:rPr lang="ru-RU" sz="4400" b="1" u="sng" dirty="0" err="1" smtClean="0">
                <a:latin typeface="Monotype Corsiva" pitchFamily="66" charset="0"/>
              </a:rPr>
              <a:t>Дахъал</a:t>
            </a:r>
            <a:r>
              <a:rPr lang="ru-RU" sz="4400" b="1" u="sng" dirty="0" smtClean="0">
                <a:latin typeface="Monotype Corsiva" pitchFamily="66" charset="0"/>
              </a:rPr>
              <a:t> </a:t>
            </a:r>
            <a:r>
              <a:rPr lang="ru-RU" sz="4400" b="1" u="sng" dirty="0" err="1" smtClean="0">
                <a:latin typeface="Monotype Corsiva" pitchFamily="66" charset="0"/>
              </a:rPr>
              <a:t>делч</a:t>
            </a:r>
            <a:r>
              <a:rPr lang="en-US" sz="4400" b="1" u="sng" dirty="0" smtClean="0">
                <a:latin typeface="Monotype Corsiva" pitchFamily="66" charset="0"/>
              </a:rPr>
              <a:t>I</a:t>
            </a:r>
            <a:r>
              <a:rPr lang="ru-RU" sz="4400" b="1" u="sng" dirty="0" err="1" smtClean="0">
                <a:latin typeface="Monotype Corsiva" pitchFamily="66" charset="0"/>
              </a:rPr>
              <a:t>унсили</a:t>
            </a:r>
            <a:r>
              <a:rPr lang="ru-RU" sz="4400" b="1" u="sng" dirty="0" smtClean="0">
                <a:latin typeface="Monotype Corsiva" pitchFamily="66" charset="0"/>
              </a:rPr>
              <a:t> – </a:t>
            </a:r>
            <a:r>
              <a:rPr lang="ru-RU" sz="4400" b="1" u="sng" dirty="0" err="1" smtClean="0">
                <a:latin typeface="Monotype Corsiva" pitchFamily="66" charset="0"/>
              </a:rPr>
              <a:t>дахъал</a:t>
            </a:r>
            <a:r>
              <a:rPr lang="ru-RU" sz="4400" b="1" u="sng" dirty="0" smtClean="0">
                <a:latin typeface="Monotype Corsiva" pitchFamily="66" charset="0"/>
              </a:rPr>
              <a:t> дала.</a:t>
            </a:r>
          </a:p>
          <a:p>
            <a:pPr marL="514350" indent="-514350" algn="ctr">
              <a:buAutoNum type="arabicPeriod"/>
            </a:pPr>
            <a:r>
              <a:rPr lang="ru-RU" sz="4400" b="1" u="sng" dirty="0" err="1" smtClean="0">
                <a:latin typeface="Monotype Corsiva" pitchFamily="66" charset="0"/>
              </a:rPr>
              <a:t>Белч</a:t>
            </a:r>
            <a:r>
              <a:rPr lang="en-US" sz="4400" b="1" u="sng" dirty="0" smtClean="0">
                <a:latin typeface="Monotype Corsiva" pitchFamily="66" charset="0"/>
              </a:rPr>
              <a:t>I</a:t>
            </a:r>
            <a:r>
              <a:rPr lang="ru-RU" sz="4400" b="1" u="sng" dirty="0" smtClean="0">
                <a:latin typeface="Monotype Corsiva" pitchFamily="66" charset="0"/>
              </a:rPr>
              <a:t>удили </a:t>
            </a:r>
            <a:r>
              <a:rPr lang="ru-RU" sz="4400" b="1" u="sng" dirty="0" err="1" smtClean="0">
                <a:latin typeface="Monotype Corsiva" pitchFamily="66" charset="0"/>
              </a:rPr>
              <a:t>ва</a:t>
            </a:r>
            <a:r>
              <a:rPr lang="ru-RU" sz="4400" b="1" u="sng" dirty="0" smtClean="0">
                <a:latin typeface="Monotype Corsiva" pitchFamily="66" charset="0"/>
              </a:rPr>
              <a:t> </a:t>
            </a:r>
            <a:r>
              <a:rPr lang="ru-RU" sz="4400" b="1" u="sng" dirty="0" err="1" smtClean="0">
                <a:latin typeface="Monotype Corsiva" pitchFamily="66" charset="0"/>
              </a:rPr>
              <a:t>бузерили</a:t>
            </a:r>
            <a:r>
              <a:rPr lang="ru-RU" sz="4400" b="1" u="sng" dirty="0" smtClean="0">
                <a:latin typeface="Monotype Corsiva" pitchFamily="66" charset="0"/>
              </a:rPr>
              <a:t> </a:t>
            </a:r>
            <a:r>
              <a:rPr lang="ru-RU" sz="4400" b="1" u="sng" dirty="0" err="1" smtClean="0">
                <a:latin typeface="Monotype Corsiva" pitchFamily="66" charset="0"/>
              </a:rPr>
              <a:t>адам</a:t>
            </a:r>
            <a:r>
              <a:rPr lang="ru-RU" sz="4400" b="1" u="sng" dirty="0" smtClean="0">
                <a:latin typeface="Monotype Corsiva" pitchFamily="66" charset="0"/>
              </a:rPr>
              <a:t> </a:t>
            </a:r>
            <a:r>
              <a:rPr lang="ru-RU" sz="4400" b="1" u="sng" dirty="0" err="1" smtClean="0">
                <a:latin typeface="Monotype Corsiva" pitchFamily="66" charset="0"/>
              </a:rPr>
              <a:t>валха</a:t>
            </a:r>
            <a:r>
              <a:rPr lang="ru-RU" sz="4400" b="1" u="sng" dirty="0" smtClean="0">
                <a:latin typeface="Monotype Corsiva" pitchFamily="66" charset="0"/>
              </a:rPr>
              <a:t>.</a:t>
            </a:r>
            <a:endParaRPr lang="ru-RU" sz="4400" b="1" u="sng" dirty="0" smtClean="0"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14480" y="1000108"/>
            <a:ext cx="6215062" cy="4143404"/>
          </a:xfrm>
        </p:spPr>
        <p:txBody>
          <a:bodyPr/>
          <a:lstStyle/>
          <a:p>
            <a:r>
              <a:rPr lang="ru-RU" sz="48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Comic Sans MS" pitchFamily="66" charset="0"/>
              </a:rPr>
              <a:t>Дарсла</a:t>
            </a:r>
            <a:r>
              <a:rPr lang="ru-RU" sz="4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Comic Sans MS" pitchFamily="66" charset="0"/>
              </a:rPr>
              <a:t> тема: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</a:br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«</a:t>
            </a:r>
            <a:r>
              <a:rPr lang="ru-RU" sz="6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Абхьибти</a:t>
            </a:r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 </a:t>
            </a:r>
            <a:r>
              <a:rPr lang="ru-RU" sz="6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ва</a:t>
            </a:r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 </a:t>
            </a:r>
            <a:r>
              <a:rPr lang="ru-RU" sz="6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кьяп</a:t>
            </a:r>
            <a:r>
              <a:rPr lang="en-US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I</a:t>
            </a:r>
            <a:r>
              <a:rPr lang="ru-RU" sz="6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ти</a:t>
            </a:r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 т</a:t>
            </a:r>
            <a:r>
              <a:rPr lang="en-US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I</a:t>
            </a:r>
            <a:r>
              <a:rPr lang="ru-RU" sz="60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амри</a:t>
            </a:r>
            <a:r>
              <a:rPr lang="ru-RU" sz="6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5050"/>
                </a:solidFill>
                <a:latin typeface="Comic Sans MS" pitchFamily="66" charset="0"/>
              </a:rPr>
              <a:t>»</a:t>
            </a:r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b="1" dirty="0" smtClean="0">
              <a:solidFill>
                <a:srgbClr val="CC3399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1571604" y="3000372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2008"/>
          </a:xfrm>
        </p:spPr>
        <p:txBody>
          <a:bodyPr/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Дарсла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мурадуни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 </a:t>
            </a:r>
            <a:r>
              <a:rPr lang="ru-RU" sz="3600" dirty="0" err="1" smtClean="0"/>
              <a:t>Абхьибти</a:t>
            </a:r>
            <a:r>
              <a:rPr lang="ru-RU" sz="3600" dirty="0" smtClean="0"/>
              <a:t> </a:t>
            </a:r>
            <a:r>
              <a:rPr lang="ru-RU" sz="3600" dirty="0" err="1" smtClean="0"/>
              <a:t>ва</a:t>
            </a:r>
            <a:r>
              <a:rPr lang="ru-RU" sz="3600" dirty="0" smtClean="0"/>
              <a:t> </a:t>
            </a:r>
            <a:r>
              <a:rPr lang="ru-RU" sz="3600" dirty="0" err="1" smtClean="0"/>
              <a:t>кьяп</a:t>
            </a:r>
            <a:r>
              <a:rPr lang="en-US" sz="3600" dirty="0" smtClean="0"/>
              <a:t>I</a:t>
            </a:r>
            <a:r>
              <a:rPr lang="ru-RU" sz="3600" dirty="0" err="1" smtClean="0"/>
              <a:t>ти</a:t>
            </a:r>
            <a:r>
              <a:rPr lang="ru-RU" sz="3600" dirty="0" smtClean="0"/>
              <a:t> т</a:t>
            </a:r>
            <a:r>
              <a:rPr lang="en-US" sz="3600" dirty="0" smtClean="0"/>
              <a:t>I</a:t>
            </a:r>
            <a:r>
              <a:rPr lang="ru-RU" sz="3600" dirty="0" err="1" smtClean="0"/>
              <a:t>амрачила</a:t>
            </a:r>
            <a:r>
              <a:rPr lang="ru-RU" sz="3600" dirty="0" smtClean="0"/>
              <a:t> </a:t>
            </a:r>
            <a:r>
              <a:rPr lang="ru-RU" sz="3600" dirty="0" err="1" smtClean="0"/>
              <a:t>баянти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аргъахъни</a:t>
            </a:r>
            <a:r>
              <a:rPr lang="ru-RU" sz="3600" dirty="0" smtClean="0"/>
              <a:t>;</a:t>
            </a:r>
            <a:br>
              <a:rPr lang="ru-RU" sz="3600" dirty="0" smtClean="0"/>
            </a:br>
            <a:r>
              <a:rPr lang="ru-RU" sz="3600" dirty="0" smtClean="0"/>
              <a:t>2. </a:t>
            </a:r>
            <a:r>
              <a:rPr lang="ru-RU" sz="3600" dirty="0" err="1" smtClean="0"/>
              <a:t>Грамматикала</a:t>
            </a:r>
            <a:r>
              <a:rPr lang="ru-RU" sz="3600" dirty="0" smtClean="0"/>
              <a:t> </a:t>
            </a:r>
            <a:r>
              <a:rPr lang="ru-RU" sz="3600" dirty="0" smtClean="0"/>
              <a:t>раздел – </a:t>
            </a:r>
            <a:r>
              <a:rPr lang="ru-RU" sz="3600" dirty="0" err="1" smtClean="0"/>
              <a:t>фонетикаличил</a:t>
            </a:r>
            <a:r>
              <a:rPr lang="ru-RU" sz="3600" dirty="0" smtClean="0"/>
              <a:t> – буч</a:t>
            </a:r>
            <a:r>
              <a:rPr lang="en-US" sz="3600" dirty="0" smtClean="0"/>
              <a:t>I</a:t>
            </a:r>
            <a:r>
              <a:rPr lang="ru-RU" sz="3600" dirty="0" smtClean="0"/>
              <a:t>анти </a:t>
            </a:r>
            <a:r>
              <a:rPr lang="ru-RU" sz="3600" dirty="0" err="1" smtClean="0"/>
              <a:t>тянишбарни</a:t>
            </a:r>
            <a:r>
              <a:rPr lang="ru-RU" sz="3600" dirty="0" smtClean="0"/>
              <a:t> ;</a:t>
            </a:r>
            <a:br>
              <a:rPr lang="ru-RU" sz="3600" dirty="0" smtClean="0"/>
            </a:br>
            <a:r>
              <a:rPr lang="ru-RU" sz="3600" dirty="0" smtClean="0"/>
              <a:t>3. </a:t>
            </a:r>
            <a:r>
              <a:rPr lang="ru-RU" sz="3600" dirty="0" err="1" smtClean="0"/>
              <a:t>Абхьибти</a:t>
            </a:r>
            <a:r>
              <a:rPr lang="ru-RU" sz="3600" dirty="0" smtClean="0"/>
              <a:t> </a:t>
            </a:r>
            <a:r>
              <a:rPr lang="ru-RU" sz="3600" dirty="0" err="1" smtClean="0"/>
              <a:t>ва</a:t>
            </a:r>
            <a:r>
              <a:rPr lang="ru-RU" sz="3600" dirty="0" smtClean="0"/>
              <a:t> </a:t>
            </a:r>
            <a:r>
              <a:rPr lang="ru-RU" sz="3600" dirty="0" err="1" smtClean="0"/>
              <a:t>кьяп</a:t>
            </a:r>
            <a:r>
              <a:rPr lang="en-US" sz="3600" dirty="0" smtClean="0"/>
              <a:t>I</a:t>
            </a:r>
            <a:r>
              <a:rPr lang="ru-RU" sz="3600" dirty="0" err="1" smtClean="0"/>
              <a:t>ти</a:t>
            </a:r>
            <a:r>
              <a:rPr lang="ru-RU" sz="3600" dirty="0" smtClean="0"/>
              <a:t> т</a:t>
            </a:r>
            <a:r>
              <a:rPr lang="en-US" sz="3600" dirty="0" smtClean="0"/>
              <a:t>I</a:t>
            </a:r>
            <a:r>
              <a:rPr lang="ru-RU" sz="3600" dirty="0" err="1" smtClean="0"/>
              <a:t>амри</a:t>
            </a:r>
            <a:r>
              <a:rPr lang="ru-RU" sz="3600" dirty="0" smtClean="0"/>
              <a:t> </a:t>
            </a:r>
            <a:r>
              <a:rPr lang="ru-RU" sz="3600" dirty="0" err="1" smtClean="0"/>
              <a:t>дархьли</a:t>
            </a:r>
            <a:r>
              <a:rPr lang="ru-RU" sz="3600" dirty="0" smtClean="0"/>
              <a:t> дек</a:t>
            </a:r>
            <a:r>
              <a:rPr lang="en-US" sz="3600" dirty="0" smtClean="0"/>
              <a:t>I</a:t>
            </a:r>
            <a:r>
              <a:rPr lang="ru-RU" sz="3600" dirty="0" err="1" smtClean="0"/>
              <a:t>ардирахъес</a:t>
            </a:r>
            <a:r>
              <a:rPr lang="ru-RU" sz="3600" dirty="0" smtClean="0"/>
              <a:t> буч</a:t>
            </a:r>
            <a:r>
              <a:rPr lang="en-US" sz="3600" dirty="0" smtClean="0"/>
              <a:t>I</a:t>
            </a:r>
            <a:r>
              <a:rPr lang="ru-RU" sz="3600" dirty="0" smtClean="0"/>
              <a:t>анти </a:t>
            </a:r>
            <a:r>
              <a:rPr lang="ru-RU" sz="3600" dirty="0" err="1" smtClean="0"/>
              <a:t>бурсибарни</a:t>
            </a:r>
            <a:r>
              <a:rPr lang="ru-RU" sz="3600" dirty="0" smtClean="0"/>
              <a:t>;</a:t>
            </a:r>
            <a:br>
              <a:rPr lang="ru-RU" sz="3600" dirty="0" smtClean="0"/>
            </a:br>
            <a:r>
              <a:rPr lang="ru-RU" sz="3600" dirty="0" smtClean="0"/>
              <a:t>4. </a:t>
            </a:r>
            <a:r>
              <a:rPr lang="ru-RU" sz="3600" dirty="0" err="1" smtClean="0"/>
              <a:t>Дархьли</a:t>
            </a:r>
            <a:r>
              <a:rPr lang="ru-RU" sz="3600" dirty="0" smtClean="0"/>
              <a:t> </a:t>
            </a:r>
            <a:r>
              <a:rPr lang="ru-RU" sz="3600" dirty="0" err="1" smtClean="0"/>
              <a:t>дугьби</a:t>
            </a:r>
            <a:r>
              <a:rPr lang="ru-RU" sz="3600" dirty="0" smtClean="0"/>
              <a:t> лук</a:t>
            </a:r>
            <a:r>
              <a:rPr lang="en-US" sz="3600" dirty="0" smtClean="0"/>
              <a:t>I</a:t>
            </a:r>
            <a:r>
              <a:rPr lang="ru-RU" sz="3600" dirty="0" err="1" smtClean="0"/>
              <a:t>ахъес</a:t>
            </a:r>
            <a:r>
              <a:rPr lang="ru-RU" sz="3600" dirty="0" smtClean="0"/>
              <a:t> </a:t>
            </a:r>
            <a:r>
              <a:rPr lang="ru-RU" sz="3600" dirty="0" err="1" smtClean="0"/>
              <a:t>бурсибарни</a:t>
            </a:r>
            <a:r>
              <a:rPr lang="ru-RU" sz="3600" dirty="0" smtClean="0"/>
              <a:t>;</a:t>
            </a:r>
            <a:br>
              <a:rPr lang="ru-RU" sz="3600" dirty="0" smtClean="0"/>
            </a:br>
            <a:r>
              <a:rPr lang="ru-RU" sz="3600" dirty="0" smtClean="0"/>
              <a:t>5. </a:t>
            </a:r>
            <a:r>
              <a:rPr lang="ru-RU" sz="3600" dirty="0" err="1" smtClean="0"/>
              <a:t>Дарган</a:t>
            </a:r>
            <a:r>
              <a:rPr lang="ru-RU" sz="3600" dirty="0" smtClean="0"/>
              <a:t> </a:t>
            </a:r>
            <a:r>
              <a:rPr lang="ru-RU" sz="3600" dirty="0" err="1" smtClean="0"/>
              <a:t>мезла</a:t>
            </a:r>
            <a:r>
              <a:rPr lang="ru-RU" sz="3600" dirty="0" smtClean="0"/>
              <a:t> </a:t>
            </a:r>
            <a:r>
              <a:rPr lang="ru-RU" sz="3600" dirty="0" err="1" smtClean="0"/>
              <a:t>дурсрачи</a:t>
            </a:r>
            <a:r>
              <a:rPr lang="ru-RU" sz="3600" dirty="0" smtClean="0"/>
              <a:t> </a:t>
            </a:r>
            <a:r>
              <a:rPr lang="ru-RU" sz="3600" dirty="0" err="1" smtClean="0"/>
              <a:t>диги</a:t>
            </a:r>
            <a:r>
              <a:rPr lang="ru-RU" sz="3600" dirty="0" smtClean="0"/>
              <a:t> </a:t>
            </a:r>
            <a:r>
              <a:rPr lang="ru-RU" sz="3600" dirty="0" err="1" smtClean="0"/>
              <a:t>адикьни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C:\Documents and Settings\Дима\Рабочий стол\картинки для презентации\мульт-герои\чиполино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628934" cy="22145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44230" y="2357430"/>
            <a:ext cx="27764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5734" y="1428736"/>
            <a:ext cx="27764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29982" y="1285860"/>
            <a:ext cx="18473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428" y="4857760"/>
            <a:ext cx="7143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501354" y="4357694"/>
            <a:ext cx="27764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15602" y="3643314"/>
            <a:ext cx="121444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55546" y="2452400"/>
            <a:ext cx="107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Гном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37143" y="2053938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 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Фонетика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4400" b="1" dirty="0" err="1" smtClean="0"/>
              <a:t>г</a:t>
            </a:r>
            <a:r>
              <a:rPr lang="ru-RU" sz="4400" b="1" dirty="0" err="1" smtClean="0"/>
              <a:t>ъайла</a:t>
            </a:r>
            <a:r>
              <a:rPr lang="ru-RU" sz="4400" b="1" dirty="0" smtClean="0"/>
              <a:t> </a:t>
            </a:r>
            <a:r>
              <a:rPr lang="ru-RU" sz="4400" b="1" dirty="0" smtClean="0"/>
              <a:t>т</a:t>
            </a:r>
            <a:r>
              <a:rPr lang="en-US" sz="4400" b="1" dirty="0" smtClean="0"/>
              <a:t>I</a:t>
            </a:r>
            <a:r>
              <a:rPr lang="ru-RU" sz="4400" b="1" dirty="0" err="1" smtClean="0"/>
              <a:t>амри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руркъуси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грамматикала</a:t>
            </a:r>
            <a:r>
              <a:rPr lang="ru-RU" sz="4400" b="1" dirty="0" smtClean="0"/>
              <a:t> </a:t>
            </a:r>
            <a:r>
              <a:rPr lang="ru-RU" sz="4400" b="1" dirty="0" smtClean="0"/>
              <a:t>раздел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4000" b="1" dirty="0" err="1" smtClean="0">
                <a:latin typeface="Monotype Corsiva" pitchFamily="66" charset="0"/>
              </a:rPr>
              <a:t>Грецияла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</a:rPr>
              <a:t>мезли</a:t>
            </a:r>
            <a:r>
              <a:rPr lang="ru-RU" sz="4000" b="1" dirty="0" smtClean="0">
                <a:latin typeface="Monotype Corsiva" pitchFamily="66" charset="0"/>
              </a:rPr>
              <a:t> «Фоне</a:t>
            </a:r>
            <a:r>
              <a:rPr lang="ru-RU" sz="4000" b="1" dirty="0" smtClean="0">
                <a:latin typeface="Monotype Corsiva" pitchFamily="66" charset="0"/>
              </a:rPr>
              <a:t>» </a:t>
            </a:r>
            <a:r>
              <a:rPr lang="ru-RU" sz="4000" b="1" dirty="0" err="1" smtClean="0">
                <a:latin typeface="Monotype Corsiva" pitchFamily="66" charset="0"/>
              </a:rPr>
              <a:t>ибси</a:t>
            </a:r>
            <a:r>
              <a:rPr lang="ru-RU" sz="4000" b="1" dirty="0" smtClean="0">
                <a:latin typeface="Monotype Corsiva" pitchFamily="66" charset="0"/>
              </a:rPr>
              <a:t> – «Т</a:t>
            </a:r>
            <a:r>
              <a:rPr lang="en-US" sz="4000" b="1" dirty="0" smtClean="0">
                <a:latin typeface="Monotype Corsiva" pitchFamily="66" charset="0"/>
              </a:rPr>
              <a:t>I</a:t>
            </a:r>
            <a:r>
              <a:rPr lang="ru-RU" sz="4000" b="1" dirty="0" err="1" smtClean="0">
                <a:latin typeface="Monotype Corsiva" pitchFamily="66" charset="0"/>
              </a:rPr>
              <a:t>ама</a:t>
            </a:r>
            <a:r>
              <a:rPr lang="ru-RU" sz="4000" b="1" dirty="0" smtClean="0">
                <a:latin typeface="Monotype Corsiva" pitchFamily="66" charset="0"/>
              </a:rPr>
              <a:t>» </a:t>
            </a:r>
            <a:r>
              <a:rPr lang="ru-RU" sz="4000" b="1" dirty="0" err="1" smtClean="0">
                <a:latin typeface="Monotype Corsiva" pitchFamily="66" charset="0"/>
              </a:rPr>
              <a:t>ибси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</a:rPr>
              <a:t>саби</a:t>
            </a:r>
            <a:r>
              <a:rPr lang="ru-RU" sz="4000" b="1" dirty="0" smtClean="0">
                <a:latin typeface="Monotype Corsiva" pitchFamily="66" charset="0"/>
              </a:rPr>
              <a:t>. </a:t>
            </a:r>
          </a:p>
          <a:p>
            <a:endParaRPr lang="ru-RU" dirty="0" smtClean="0"/>
          </a:p>
        </p:txBody>
      </p:sp>
      <p:pic>
        <p:nvPicPr>
          <p:cNvPr id="3" name="Picture 2" descr="http://900igr.net/datai/algebra/Vyrazhenie/0002-001-Uproschenie-vyrazhen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71942"/>
            <a:ext cx="1523994" cy="248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500042"/>
            <a:ext cx="4051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CC3399"/>
                </a:solidFill>
              </a:rPr>
              <a:t>Гъайла</a:t>
            </a:r>
            <a:r>
              <a:rPr lang="ru-RU" sz="4400" b="1" dirty="0" smtClean="0">
                <a:solidFill>
                  <a:srgbClr val="CC3399"/>
                </a:solidFill>
              </a:rPr>
              <a:t> т</a:t>
            </a:r>
            <a:r>
              <a:rPr lang="en-US" sz="4400" b="1" dirty="0" smtClean="0">
                <a:solidFill>
                  <a:srgbClr val="CC3399"/>
                </a:solidFill>
              </a:rPr>
              <a:t>I</a:t>
            </a:r>
            <a:r>
              <a:rPr lang="ru-RU" sz="4400" b="1" dirty="0" err="1" smtClean="0">
                <a:solidFill>
                  <a:srgbClr val="CC3399"/>
                </a:solidFill>
              </a:rPr>
              <a:t>амри</a:t>
            </a:r>
            <a:endParaRPr lang="ru-RU" sz="4400" b="1" dirty="0">
              <a:solidFill>
                <a:srgbClr val="CC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9" y="1785926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Абхьибти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</a:rPr>
              <a:t>, и, о, у, </a:t>
            </a:r>
            <a:r>
              <a:rPr lang="ru-RU" sz="3200" b="1" dirty="0" err="1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rgbClr val="C00000"/>
                </a:solidFill>
              </a:rPr>
              <a:t>, э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1857364"/>
            <a:ext cx="4500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кьяп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ти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б, в, г, </a:t>
            </a:r>
            <a:r>
              <a:rPr lang="ru-RU" sz="3200" b="1" dirty="0" err="1" smtClean="0">
                <a:solidFill>
                  <a:srgbClr val="C00000"/>
                </a:solidFill>
              </a:rPr>
              <a:t>гъ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гь</a:t>
            </a:r>
            <a:r>
              <a:rPr lang="ru-RU" sz="3200" b="1" dirty="0" smtClean="0">
                <a:solidFill>
                  <a:srgbClr val="C00000"/>
                </a:solidFill>
              </a:rPr>
              <a:t>, г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</a:rPr>
              <a:t>, ж, </a:t>
            </a:r>
            <a:r>
              <a:rPr lang="ru-RU" sz="3200" b="1" dirty="0" err="1" smtClean="0">
                <a:solidFill>
                  <a:srgbClr val="C00000"/>
                </a:solidFill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й</a:t>
            </a:r>
            <a:r>
              <a:rPr lang="ru-RU" sz="3200" b="1" dirty="0" smtClean="0">
                <a:solidFill>
                  <a:srgbClr val="C00000"/>
                </a:solidFill>
              </a:rPr>
              <a:t>, к, </a:t>
            </a:r>
            <a:r>
              <a:rPr lang="ru-RU" sz="3200" b="1" dirty="0" err="1" smtClean="0">
                <a:solidFill>
                  <a:srgbClr val="C00000"/>
                </a:solidFill>
              </a:rPr>
              <a:t>къ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кь</a:t>
            </a:r>
            <a:r>
              <a:rPr lang="ru-RU" sz="3200" b="1" dirty="0" smtClean="0">
                <a:solidFill>
                  <a:srgbClr val="C00000"/>
                </a:solidFill>
              </a:rPr>
              <a:t>, к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л, м, </a:t>
            </a:r>
            <a:r>
              <a:rPr lang="ru-RU" sz="3200" b="1" dirty="0" err="1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, с, т, т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ф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х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хъ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хь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х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ц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ц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ч, ч</a:t>
            </a:r>
            <a:r>
              <a:rPr lang="en-US" sz="3200" b="1" dirty="0" smtClean="0">
                <a:solidFill>
                  <a:srgbClr val="C00000"/>
                </a:solidFill>
              </a:rPr>
              <a:t>I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ш,щ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ъ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 flipV="1">
            <a:off x="2643174" y="1142984"/>
            <a:ext cx="1643074" cy="785818"/>
          </a:xfrm>
          <a:prstGeom prst="straightConnector1">
            <a:avLst/>
          </a:prstGeom>
          <a:ln w="50800">
            <a:solidFill>
              <a:srgbClr val="FFFF00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72066" y="1142984"/>
            <a:ext cx="1500198" cy="785818"/>
          </a:xfrm>
          <a:prstGeom prst="straightConnector1">
            <a:avLst/>
          </a:prstGeom>
          <a:ln w="50800">
            <a:solidFill>
              <a:srgbClr val="FFFF00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1" descr="http://antalpiti.ru/files/99604/00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785926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/>
              <a:t>а)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/>
              <a:t>Ург</a:t>
            </a:r>
            <a:r>
              <a:rPr lang="en-US" b="1" dirty="0" smtClean="0"/>
              <a:t>I</a:t>
            </a:r>
            <a:r>
              <a:rPr lang="ru-RU" b="1" dirty="0" err="1" smtClean="0"/>
              <a:t>ерли</a:t>
            </a:r>
            <a:r>
              <a:rPr lang="ru-RU" b="1" dirty="0" smtClean="0"/>
              <a:t> </a:t>
            </a:r>
            <a:r>
              <a:rPr lang="ru-RU" b="1" dirty="0" err="1" smtClean="0"/>
              <a:t>делч</a:t>
            </a:r>
            <a:r>
              <a:rPr lang="en-US" b="1" dirty="0" smtClean="0"/>
              <a:t>I</a:t>
            </a:r>
            <a:r>
              <a:rPr lang="ru-RU" b="1" dirty="0" err="1" smtClean="0"/>
              <a:t>еная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ил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сай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яз,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убай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2285992"/>
            <a:ext cx="8229600" cy="359726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smtClean="0"/>
              <a:t>б) </a:t>
            </a:r>
            <a:r>
              <a:rPr lang="ru-RU" b="1" dirty="0" err="1" smtClean="0"/>
              <a:t>Ца</a:t>
            </a:r>
            <a:r>
              <a:rPr lang="ru-RU" b="1" dirty="0" smtClean="0"/>
              <a:t> т</a:t>
            </a:r>
            <a:r>
              <a:rPr lang="en-US" b="1" dirty="0" smtClean="0"/>
              <a:t>I</a:t>
            </a:r>
            <a:r>
              <a:rPr lang="ru-RU" b="1" dirty="0" err="1" smtClean="0"/>
              <a:t>ама</a:t>
            </a:r>
            <a:r>
              <a:rPr lang="ru-RU" b="1" dirty="0" smtClean="0"/>
              <a:t> </a:t>
            </a:r>
            <a:r>
              <a:rPr lang="ru-RU" b="1" dirty="0" err="1" smtClean="0"/>
              <a:t>барсбарили</a:t>
            </a:r>
            <a:r>
              <a:rPr lang="ru-RU" b="1" dirty="0" smtClean="0"/>
              <a:t>, </a:t>
            </a:r>
            <a:r>
              <a:rPr lang="ru-RU" b="1" dirty="0" err="1" smtClean="0"/>
              <a:t>сагал</a:t>
            </a:r>
            <a:r>
              <a:rPr lang="ru-RU" b="1" dirty="0" smtClean="0"/>
              <a:t> дев </a:t>
            </a:r>
            <a:r>
              <a:rPr lang="ru-RU" b="1" dirty="0" err="1" smtClean="0"/>
              <a:t>барая</a:t>
            </a:r>
            <a:endParaRPr lang="ru-RU" dirty="0" smtClean="0"/>
          </a:p>
          <a:p>
            <a:pPr algn="just"/>
            <a:r>
              <a:rPr lang="ru-RU" dirty="0" err="1" smtClean="0"/>
              <a:t>Кам</a:t>
            </a:r>
            <a:r>
              <a:rPr lang="ru-RU" dirty="0" smtClean="0"/>
              <a:t> - дам                          </a:t>
            </a:r>
            <a:r>
              <a:rPr lang="ru-RU" dirty="0" err="1" smtClean="0"/>
              <a:t>Багьа-бала</a:t>
            </a:r>
            <a:endParaRPr lang="ru-RU" dirty="0" smtClean="0"/>
          </a:p>
          <a:p>
            <a:pPr algn="just"/>
            <a:r>
              <a:rPr lang="ru-RU" dirty="0" err="1" smtClean="0"/>
              <a:t>Гъез</a:t>
            </a:r>
            <a:r>
              <a:rPr lang="ru-RU" dirty="0" smtClean="0"/>
              <a:t>-                                   Шара- </a:t>
            </a:r>
            <a:endParaRPr lang="ru-RU" dirty="0" smtClean="0"/>
          </a:p>
          <a:p>
            <a:pPr algn="just"/>
            <a:r>
              <a:rPr lang="ru-RU" dirty="0" err="1" smtClean="0"/>
              <a:t>Салих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-                              </a:t>
            </a:r>
            <a:r>
              <a:rPr lang="ru-RU" dirty="0" err="1" smtClean="0"/>
              <a:t>Дяхъи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Гъаза</a:t>
            </a:r>
            <a:r>
              <a:rPr lang="ru-RU" dirty="0" smtClean="0"/>
              <a:t> </a:t>
            </a:r>
            <a:r>
              <a:rPr lang="ru-RU" dirty="0" smtClean="0"/>
              <a:t>–                               </a:t>
            </a:r>
            <a:r>
              <a:rPr lang="ru-RU" dirty="0" err="1" smtClean="0"/>
              <a:t>Ваца</a:t>
            </a:r>
            <a:r>
              <a:rPr lang="ru-RU" dirty="0" smtClean="0"/>
              <a:t> -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         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1472" y="328612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857496"/>
            <a:ext cx="1843709" cy="2314565"/>
          </a:xfrm>
          <a:prstGeom prst="rect">
            <a:avLst/>
          </a:prstGeom>
          <a:noFill/>
        </p:spPr>
      </p:pic>
      <p:pic>
        <p:nvPicPr>
          <p:cNvPr id="8" name="Picture 2" descr="http://900igr.net/datai/algebra/Vyrazhenie/0002-001-Uproschenie-vyrazhen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143380"/>
            <a:ext cx="1523994" cy="2487159"/>
          </a:xfrm>
          <a:prstGeom prst="rect">
            <a:avLst/>
          </a:prstGeom>
          <a:noFill/>
        </p:spPr>
      </p:pic>
      <p:pic>
        <p:nvPicPr>
          <p:cNvPr id="9" name="Picture 2" descr="http://900igr.net/datai/algebra/Vyrazhenie/0002-001-Uproschenie-vyrazhen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978" y="4295780"/>
            <a:ext cx="1523994" cy="248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2836870" cy="17750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660" y="2214554"/>
            <a:ext cx="2571768" cy="17742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00240"/>
            <a:ext cx="260033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429132"/>
            <a:ext cx="2870206" cy="168024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58412" y="4857760"/>
            <a:ext cx="2598747" cy="16726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429132"/>
            <a:ext cx="257176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714348" y="285728"/>
            <a:ext cx="8429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В</a:t>
            </a:r>
            <a:r>
              <a:rPr lang="ru-RU" sz="3200" b="1" dirty="0" smtClean="0"/>
              <a:t>) </a:t>
            </a:r>
            <a:r>
              <a:rPr lang="ru-RU" sz="3200" b="1" dirty="0" err="1" smtClean="0"/>
              <a:t>Сегъунти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абхьибти</a:t>
            </a:r>
            <a:r>
              <a:rPr lang="ru-RU" sz="3200" b="1" dirty="0" smtClean="0"/>
              <a:t> т</a:t>
            </a:r>
            <a:r>
              <a:rPr lang="en-US" sz="3200" b="1" dirty="0" smtClean="0"/>
              <a:t>I</a:t>
            </a:r>
            <a:r>
              <a:rPr lang="ru-RU" sz="3200" b="1" dirty="0" err="1" smtClean="0"/>
              <a:t>амри</a:t>
            </a:r>
            <a:r>
              <a:rPr lang="ru-RU" sz="3200" b="1" dirty="0" smtClean="0"/>
              <a:t> </a:t>
            </a:r>
            <a:r>
              <a:rPr lang="ru-RU" sz="3200" b="1" dirty="0" smtClean="0"/>
              <a:t>               </a:t>
            </a:r>
            <a:r>
              <a:rPr lang="ru-RU" sz="3200" b="1" dirty="0" err="1" smtClean="0"/>
              <a:t>къаршидиркули</a:t>
            </a:r>
            <a:r>
              <a:rPr lang="ru-RU" sz="3200" b="1" dirty="0" smtClean="0"/>
              <a:t> </a:t>
            </a:r>
            <a:r>
              <a:rPr lang="ru-RU" sz="3200" b="1" dirty="0" smtClean="0"/>
              <a:t>г</a:t>
            </a:r>
            <a:r>
              <a:rPr lang="en-US" sz="3200" b="1" dirty="0" smtClean="0"/>
              <a:t>I</a:t>
            </a:r>
            <a:r>
              <a:rPr lang="ru-RU" sz="3200" b="1" dirty="0" err="1" smtClean="0"/>
              <a:t>ергъити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дугьбазир</a:t>
            </a:r>
            <a:r>
              <a:rPr lang="ru-RU" sz="3200" b="1" dirty="0" smtClean="0"/>
              <a:t>?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1428736"/>
            <a:ext cx="153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</a:rPr>
              <a:t>футбол</a:t>
            </a:r>
            <a:endParaRPr lang="ru-RU" sz="3200" b="1" spc="1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1428736"/>
            <a:ext cx="239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</a:rPr>
              <a:t> дежурный</a:t>
            </a:r>
            <a:endParaRPr lang="ru-RU" sz="3200" b="1" spc="1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428736"/>
            <a:ext cx="2006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/>
                </a:solidFill>
              </a:rPr>
              <a:t>волейбол</a:t>
            </a:r>
            <a:endParaRPr lang="ru-RU" sz="3200" b="1" spc="1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857628"/>
            <a:ext cx="2104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баскетбол</a:t>
            </a:r>
            <a:endParaRPr lang="ru-RU" sz="3200" b="1" spc="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3857628"/>
            <a:ext cx="205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пылесос</a:t>
            </a:r>
            <a:endParaRPr lang="ru-RU" sz="3200" b="1" spc="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929066"/>
            <a:ext cx="104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1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бокс</a:t>
            </a:r>
            <a:endParaRPr lang="ru-RU" sz="3200" b="1" spc="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026" name="Picture 2" descr="C:\Users\12345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3" y="4429132"/>
            <a:ext cx="2714645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2345\Desktop\Без назван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2000240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Гъайла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т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амри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алк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3" name="Picture 1" descr="C:\Users\12345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5214973" cy="390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363</Words>
  <Application>Microsoft Office PowerPoint</Application>
  <PresentationFormat>Экран (4:3)</PresentationFormat>
  <Paragraphs>69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Слайд 1</vt:lpstr>
      <vt:lpstr> </vt:lpstr>
      <vt:lpstr>Дарсла тема: «Абхьибти ва кьяпIти тIамри» </vt:lpstr>
      <vt:lpstr>                  Дарсла мурадуни:  1. Абхьибти ва кьяпIти тIамрачила баянти аргъахъни; 2. Грамматикала раздел – фонетикаличил – бучIанти тянишбарни ; 3. Абхьибти ва кьяпIти тIамри дархьли декIардирахъес бучIанти бурсибарни; 4. Дархьли дугьби лукIахъес бурсибарни; 5. Дарган мезла дурсрачи диги адикьни. </vt:lpstr>
      <vt:lpstr>Слайд 5</vt:lpstr>
      <vt:lpstr>Слайд 6</vt:lpstr>
      <vt:lpstr> а) УргIерли делчIеная: ил сай, яз, убай. </vt:lpstr>
      <vt:lpstr>Слайд 8</vt:lpstr>
      <vt:lpstr>Гъайла тIамри алкIни</vt:lpstr>
      <vt:lpstr>« АхIерти шуибил классла ученикуни. Нушани багьурра, хIушани ишбархIи дарсличир абхьибти ва кьяпIти тIамри руркъни. Нуша-ургар мурталра жалти сари. Кумекбарая нушаб, чиди тIамри хIушала гъайлизир имцIали мягIничертил: абхьибтил яра кьяпIтил?»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12345</cp:lastModifiedBy>
  <cp:revision>92</cp:revision>
  <dcterms:modified xsi:type="dcterms:W3CDTF">2019-11-29T23:06:24Z</dcterms:modified>
</cp:coreProperties>
</file>