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2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6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2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0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17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6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4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4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1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1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3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4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7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5091-3BBC-4F4D-AFC4-0FD20CA0E5FA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F3E890-96AA-4777-9D8C-8A37DCE02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  Литература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/>
              <a:t>Я х</a:t>
            </a:r>
            <a:r>
              <a:rPr lang="en-US" sz="2600" dirty="0"/>
              <a:t>I</a:t>
            </a:r>
            <a:r>
              <a:rPr lang="ru-RU" sz="2600" dirty="0" err="1"/>
              <a:t>уруц</a:t>
            </a:r>
            <a:r>
              <a:rPr lang="en-US" sz="2600" dirty="0"/>
              <a:t>I</a:t>
            </a:r>
            <a:r>
              <a:rPr lang="ru-RU" sz="2600" dirty="0"/>
              <a:t>ли я </a:t>
            </a:r>
            <a:r>
              <a:rPr lang="ru-RU" sz="2600" dirty="0" err="1"/>
              <a:t>муэрли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Х</a:t>
            </a:r>
            <a:r>
              <a:rPr lang="en-US" sz="2600" dirty="0"/>
              <a:t>I</a:t>
            </a:r>
            <a:r>
              <a:rPr lang="ru-RU" sz="2600" dirty="0" err="1"/>
              <a:t>уни</a:t>
            </a:r>
            <a:r>
              <a:rPr lang="ru-RU" sz="2600" dirty="0"/>
              <a:t> </a:t>
            </a:r>
            <a:r>
              <a:rPr lang="ru-RU" sz="2600" dirty="0" err="1"/>
              <a:t>чебаэс</a:t>
            </a:r>
            <a:r>
              <a:rPr lang="ru-RU" sz="2600" dirty="0"/>
              <a:t> х</a:t>
            </a:r>
            <a:r>
              <a:rPr lang="en-US" sz="2600" dirty="0"/>
              <a:t>I</a:t>
            </a:r>
            <a:r>
              <a:rPr lang="ru-RU" sz="2600" dirty="0" err="1"/>
              <a:t>ейруд</a:t>
            </a:r>
            <a:r>
              <a:rPr lang="ru-RU" sz="2600" dirty="0"/>
              <a:t>,</a:t>
            </a:r>
          </a:p>
          <a:p>
            <a:pPr marL="0" indent="0">
              <a:buNone/>
            </a:pPr>
            <a:r>
              <a:rPr lang="ru-RU" sz="2600" dirty="0" err="1"/>
              <a:t>Улка</a:t>
            </a:r>
            <a:r>
              <a:rPr lang="ru-RU" sz="2600" dirty="0"/>
              <a:t> </a:t>
            </a:r>
            <a:r>
              <a:rPr lang="ru-RU" sz="2600" dirty="0" err="1"/>
              <a:t>саб</a:t>
            </a:r>
            <a:r>
              <a:rPr lang="ru-RU" sz="2600" dirty="0"/>
              <a:t> </a:t>
            </a:r>
            <a:r>
              <a:rPr lang="ru-RU" sz="2600" dirty="0" err="1"/>
              <a:t>тамашала</a:t>
            </a:r>
            <a:r>
              <a:rPr lang="ru-RU" sz="2600" dirty="0"/>
              <a:t>,</a:t>
            </a:r>
          </a:p>
          <a:p>
            <a:pPr marL="0" indent="0">
              <a:buNone/>
            </a:pPr>
            <a:r>
              <a:rPr lang="ru-RU" sz="2600" dirty="0" err="1"/>
              <a:t>Дахъал</a:t>
            </a:r>
            <a:r>
              <a:rPr lang="ru-RU" sz="2600" dirty="0"/>
              <a:t> </a:t>
            </a:r>
            <a:r>
              <a:rPr lang="ru-RU" sz="2600" dirty="0" err="1"/>
              <a:t>хабурти</a:t>
            </a:r>
            <a:r>
              <a:rPr lang="ru-RU" sz="2600" dirty="0"/>
              <a:t> </a:t>
            </a:r>
            <a:r>
              <a:rPr lang="ru-RU" sz="2600" dirty="0" err="1"/>
              <a:t>дурул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pPr marL="0" indent="0">
              <a:buNone/>
            </a:pPr>
            <a:r>
              <a:rPr lang="ru-RU" sz="2600" dirty="0" err="1"/>
              <a:t>Лебил</a:t>
            </a:r>
            <a:r>
              <a:rPr lang="ru-RU" sz="2600" dirty="0"/>
              <a:t> </a:t>
            </a:r>
            <a:r>
              <a:rPr lang="ru-RU" sz="2600" dirty="0" err="1"/>
              <a:t>дунъя</a:t>
            </a:r>
            <a:r>
              <a:rPr lang="ru-RU" sz="2600" dirty="0"/>
              <a:t> </a:t>
            </a:r>
            <a:r>
              <a:rPr lang="ru-RU" sz="2600" dirty="0" err="1"/>
              <a:t>багьахъес</a:t>
            </a:r>
            <a:endParaRPr lang="ru-RU" sz="2600" dirty="0"/>
          </a:p>
          <a:p>
            <a:pPr marL="0" indent="0">
              <a:buNone/>
            </a:pPr>
            <a:r>
              <a:rPr lang="ru-RU" sz="2600" dirty="0" err="1"/>
              <a:t>Дахъал</a:t>
            </a:r>
            <a:r>
              <a:rPr lang="ru-RU" sz="2600" dirty="0"/>
              <a:t> </a:t>
            </a:r>
            <a:r>
              <a:rPr lang="ru-RU" sz="2600" dirty="0" err="1"/>
              <a:t>гунзри</a:t>
            </a:r>
            <a:r>
              <a:rPr lang="ru-RU" sz="2600" dirty="0"/>
              <a:t> </a:t>
            </a:r>
            <a:r>
              <a:rPr lang="ru-RU" sz="2600" dirty="0" err="1"/>
              <a:t>кайц</a:t>
            </a:r>
            <a:r>
              <a:rPr lang="en-US" sz="2600" dirty="0"/>
              <a:t>I</a:t>
            </a:r>
            <a:r>
              <a:rPr lang="ru-RU" sz="2600" dirty="0" err="1"/>
              <a:t>ахъу</a:t>
            </a:r>
            <a:r>
              <a:rPr lang="ru-RU" sz="2600" dirty="0"/>
              <a:t>, </a:t>
            </a:r>
          </a:p>
          <a:p>
            <a:pPr marL="0" indent="0">
              <a:buNone/>
            </a:pPr>
            <a:r>
              <a:rPr lang="ru-RU" sz="2600" dirty="0"/>
              <a:t>Г</a:t>
            </a:r>
            <a:r>
              <a:rPr lang="en-US" sz="2600" dirty="0"/>
              <a:t>I</a:t>
            </a:r>
            <a:r>
              <a:rPr lang="ru-RU" sz="2600" dirty="0" err="1"/>
              <a:t>якьлучевси</a:t>
            </a:r>
            <a:r>
              <a:rPr lang="ru-RU" sz="2600" dirty="0"/>
              <a:t> </a:t>
            </a:r>
            <a:r>
              <a:rPr lang="ru-RU" sz="2600" dirty="0" err="1"/>
              <a:t>ветаахъес</a:t>
            </a:r>
            <a:endParaRPr lang="ru-RU" sz="2600" dirty="0"/>
          </a:p>
          <a:p>
            <a:pPr marL="0" indent="0">
              <a:buNone/>
            </a:pPr>
            <a:r>
              <a:rPr lang="ru-RU" sz="2600" dirty="0" err="1"/>
              <a:t>Насих</a:t>
            </a:r>
            <a:r>
              <a:rPr lang="en-US" sz="2600" dirty="0"/>
              <a:t>I</a:t>
            </a:r>
            <a:r>
              <a:rPr lang="ru-RU" sz="2600" dirty="0" err="1"/>
              <a:t>ятуни</a:t>
            </a:r>
            <a:r>
              <a:rPr lang="ru-RU" sz="2600" dirty="0"/>
              <a:t> дуру.</a:t>
            </a:r>
          </a:p>
          <a:p>
            <a:endParaRPr lang="ru-RU" sz="23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/>
              <a:t>Литератураличи</a:t>
            </a:r>
            <a:endParaRPr lang="ru-RU" sz="2600" dirty="0"/>
          </a:p>
          <a:p>
            <a:pPr marL="0" indent="0">
              <a:buNone/>
            </a:pPr>
            <a:r>
              <a:rPr lang="ru-RU" sz="2600" dirty="0" err="1"/>
              <a:t>Диги</a:t>
            </a:r>
            <a:r>
              <a:rPr lang="ru-RU" sz="2600" dirty="0"/>
              <a:t> </a:t>
            </a:r>
            <a:r>
              <a:rPr lang="ru-RU" sz="2600" dirty="0" err="1"/>
              <a:t>имц</a:t>
            </a:r>
            <a:r>
              <a:rPr lang="en-US" sz="2600" dirty="0"/>
              <a:t>I</a:t>
            </a:r>
            <a:r>
              <a:rPr lang="ru-RU" sz="2600" dirty="0" err="1"/>
              <a:t>абирех</a:t>
            </a:r>
            <a:r>
              <a:rPr lang="en-US" sz="2600" dirty="0"/>
              <a:t>I</a:t>
            </a:r>
            <a:r>
              <a:rPr lang="ru-RU" sz="2600" dirty="0"/>
              <a:t>е,</a:t>
            </a:r>
          </a:p>
          <a:p>
            <a:pPr marL="0" indent="0">
              <a:buNone/>
            </a:pPr>
            <a:r>
              <a:rPr lang="ru-RU" sz="2600" dirty="0"/>
              <a:t>Ил </a:t>
            </a:r>
            <a:r>
              <a:rPr lang="ru-RU" sz="2600" dirty="0" err="1"/>
              <a:t>улкакад</a:t>
            </a:r>
            <a:r>
              <a:rPr lang="ru-RU" sz="2600" dirty="0"/>
              <a:t> </a:t>
            </a:r>
            <a:r>
              <a:rPr lang="ru-RU" sz="2600" dirty="0" err="1"/>
              <a:t>гьамадли</a:t>
            </a:r>
            <a:endParaRPr lang="ru-RU" sz="2600" dirty="0"/>
          </a:p>
          <a:p>
            <a:pPr marL="0" indent="0">
              <a:buNone/>
            </a:pPr>
            <a:r>
              <a:rPr lang="ru-RU" sz="2600" dirty="0" err="1"/>
              <a:t>Нуша</a:t>
            </a:r>
            <a:r>
              <a:rPr lang="ru-RU" sz="2600" dirty="0"/>
              <a:t> </a:t>
            </a:r>
            <a:r>
              <a:rPr lang="ru-RU" sz="2600" dirty="0" err="1"/>
              <a:t>къяйц</a:t>
            </a:r>
            <a:r>
              <a:rPr lang="en-US" sz="2600" dirty="0"/>
              <a:t>I</a:t>
            </a:r>
            <a:r>
              <a:rPr lang="ru-RU" sz="2600" dirty="0" err="1"/>
              <a:t>кадулхъех</a:t>
            </a:r>
            <a:r>
              <a:rPr lang="en-US" sz="2600" dirty="0"/>
              <a:t>I</a:t>
            </a:r>
            <a:r>
              <a:rPr lang="ru-RU" sz="2600" dirty="0"/>
              <a:t>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    5</a:t>
            </a:r>
            <a:r>
              <a:rPr lang="ru-RU" sz="4000" b="1" dirty="0">
                <a:solidFill>
                  <a:srgbClr val="002060"/>
                </a:solidFill>
              </a:rPr>
              <a:t>.   </a:t>
            </a:r>
            <a:r>
              <a:rPr lang="ru-RU" sz="4000" b="1" dirty="0" err="1">
                <a:solidFill>
                  <a:srgbClr val="002060"/>
                </a:solidFill>
              </a:rPr>
              <a:t>Чичила</a:t>
            </a:r>
            <a:r>
              <a:rPr lang="ru-RU" sz="4000" b="1" dirty="0">
                <a:solidFill>
                  <a:srgbClr val="002060"/>
                </a:solidFill>
              </a:rPr>
              <a:t> сари </a:t>
            </a:r>
            <a:r>
              <a:rPr lang="ru-RU" sz="4000" b="1" dirty="0" err="1">
                <a:solidFill>
                  <a:srgbClr val="002060"/>
                </a:solidFill>
              </a:rPr>
              <a:t>ишди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тугъи</a:t>
            </a:r>
            <a:r>
              <a:rPr lang="ru-RU" sz="4000" b="1" dirty="0">
                <a:solidFill>
                  <a:srgbClr val="002060"/>
                </a:solidFill>
              </a:rPr>
              <a:t>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духъунти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урчазиб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Урчила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арцла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Ахъдуцибти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гъуцазиб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Гъуцла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кьяли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мургьила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Къирбирули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душманти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Кайсули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гьуни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унри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унт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байрахъ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Чумра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шилизи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987" y="2160589"/>
            <a:ext cx="4212235" cy="3880773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Валлагь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аллагьличира</a:t>
            </a:r>
            <a:endParaRPr lang="ru-RU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Сецад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гьимдук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адалра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ералтас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ушаб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ялал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Кьурбан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къачала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диъван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Варили бут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а-бут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Хъали-хъайг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асра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ералтас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гьалмагъ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ялал</a:t>
            </a:r>
            <a:endParaRPr lang="ru-RU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ушагъунти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вайгъубзнас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Суалтас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жавабти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дурая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3967"/>
            <a:ext cx="9426036" cy="4467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- </a:t>
            </a:r>
            <a:r>
              <a:rPr lang="ru-RU" sz="2800" b="1" dirty="0" err="1">
                <a:solidFill>
                  <a:schemeClr val="tx1"/>
                </a:solidFill>
              </a:rPr>
              <a:t>Батирайла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нешлис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бик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ара?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</a:t>
            </a:r>
            <a:r>
              <a:rPr lang="ru-RU" sz="2800" b="1" dirty="0" err="1">
                <a:solidFill>
                  <a:schemeClr val="tx1"/>
                </a:solidFill>
              </a:rPr>
              <a:t>И.Къазакъла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юлдаш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сайри</a:t>
            </a:r>
            <a:r>
              <a:rPr lang="ru-RU" sz="2800" b="1" dirty="0">
                <a:solidFill>
                  <a:schemeClr val="tx1"/>
                </a:solidFill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</a:t>
            </a:r>
            <a:r>
              <a:rPr lang="ru-RU" sz="2800" b="1" dirty="0" err="1">
                <a:solidFill>
                  <a:schemeClr val="tx1"/>
                </a:solidFill>
              </a:rPr>
              <a:t>Р.Нуров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ак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убси</a:t>
            </a:r>
            <a:r>
              <a:rPr lang="ru-RU" sz="2800" b="1" dirty="0">
                <a:solidFill>
                  <a:schemeClr val="tx1"/>
                </a:solidFill>
              </a:rPr>
              <a:t> ши?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</a:t>
            </a:r>
            <a:r>
              <a:rPr lang="ru-RU" sz="2800" b="1" dirty="0" err="1">
                <a:solidFill>
                  <a:schemeClr val="tx1"/>
                </a:solidFill>
              </a:rPr>
              <a:t>Сергокъалала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районна</a:t>
            </a:r>
            <a:r>
              <a:rPr lang="ru-RU" sz="2800" b="1" dirty="0">
                <a:solidFill>
                  <a:schemeClr val="tx1"/>
                </a:solidFill>
              </a:rPr>
              <a:t> Г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яймаумахьила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шилизив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ак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убси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поэт? 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Чум </a:t>
            </a:r>
            <a:r>
              <a:rPr lang="ru-RU" sz="2800" b="1" dirty="0" err="1">
                <a:solidFill>
                  <a:schemeClr val="tx1"/>
                </a:solidFill>
              </a:rPr>
              <a:t>девла</a:t>
            </a:r>
            <a:r>
              <a:rPr lang="ru-RU" sz="2800" b="1" dirty="0">
                <a:solidFill>
                  <a:schemeClr val="tx1"/>
                </a:solidFill>
              </a:rPr>
              <a:t> словарь </a:t>
            </a:r>
            <a:r>
              <a:rPr lang="ru-RU" sz="2800" b="1" dirty="0" err="1">
                <a:solidFill>
                  <a:schemeClr val="tx1"/>
                </a:solidFill>
              </a:rPr>
              <a:t>дураиба</a:t>
            </a:r>
            <a:r>
              <a:rPr lang="ru-RU" sz="2800" b="1" dirty="0">
                <a:solidFill>
                  <a:schemeClr val="tx1"/>
                </a:solidFill>
              </a:rPr>
              <a:t> С.Г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ябдуллаевли</a:t>
            </a:r>
            <a:r>
              <a:rPr lang="ru-RU" sz="2800" b="1" dirty="0">
                <a:solidFill>
                  <a:schemeClr val="tx1"/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7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b="1" dirty="0">
                <a:solidFill>
                  <a:srgbClr val="FF0000"/>
                </a:solidFill>
              </a:rPr>
              <a:t>.  </a:t>
            </a:r>
            <a:r>
              <a:rPr lang="ru-RU" b="1" dirty="0" err="1">
                <a:solidFill>
                  <a:srgbClr val="FF0000"/>
                </a:solidFill>
              </a:rPr>
              <a:t>Масхарала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суалти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84026"/>
            <a:ext cx="9321105" cy="493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r>
              <a:rPr lang="ru-RU" sz="2800" b="1" dirty="0">
                <a:solidFill>
                  <a:schemeClr val="tx1"/>
                </a:solidFill>
              </a:rPr>
              <a:t>) </a:t>
            </a:r>
            <a:r>
              <a:rPr lang="ru-RU" sz="2800" b="1" dirty="0" err="1">
                <a:solidFill>
                  <a:schemeClr val="tx1"/>
                </a:solidFill>
              </a:rPr>
              <a:t>Берх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r>
              <a:rPr lang="ru-RU" sz="2800" b="1" dirty="0" err="1">
                <a:solidFill>
                  <a:schemeClr val="tx1"/>
                </a:solidFill>
              </a:rPr>
              <a:t>ва</a:t>
            </a:r>
            <a:r>
              <a:rPr lang="ru-RU" sz="2800" b="1" dirty="0">
                <a:solidFill>
                  <a:schemeClr val="tx1"/>
                </a:solidFill>
              </a:rPr>
              <a:t> дуги </a:t>
            </a:r>
            <a:r>
              <a:rPr lang="ru-RU" sz="2800" b="1" dirty="0" err="1">
                <a:solidFill>
                  <a:schemeClr val="tx1"/>
                </a:solidFill>
              </a:rPr>
              <a:t>селичирли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тамандирулив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2) </a:t>
            </a:r>
            <a:r>
              <a:rPr lang="ru-RU" sz="2800" b="1" dirty="0" err="1">
                <a:solidFill>
                  <a:schemeClr val="tx1"/>
                </a:solidFill>
              </a:rPr>
              <a:t>Ванзала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дайлаб</a:t>
            </a:r>
            <a:r>
              <a:rPr lang="ru-RU" sz="2800" b="1" dirty="0">
                <a:solidFill>
                  <a:schemeClr val="tx1"/>
                </a:solidFill>
              </a:rPr>
              <a:t> се </a:t>
            </a:r>
            <a:r>
              <a:rPr lang="ru-RU" sz="2800" b="1" dirty="0" err="1">
                <a:solidFill>
                  <a:schemeClr val="tx1"/>
                </a:solidFill>
              </a:rPr>
              <a:t>леба</a:t>
            </a:r>
            <a:r>
              <a:rPr lang="ru-RU" sz="2800" b="1" dirty="0">
                <a:solidFill>
                  <a:schemeClr val="tx1"/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3) </a:t>
            </a:r>
            <a:r>
              <a:rPr lang="ru-RU" sz="2800" b="1" dirty="0" err="1">
                <a:solidFill>
                  <a:schemeClr val="tx1"/>
                </a:solidFill>
              </a:rPr>
              <a:t>Жузла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бех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бихьудлизиб</a:t>
            </a:r>
            <a:r>
              <a:rPr lang="ru-RU" sz="2800" b="1" dirty="0">
                <a:solidFill>
                  <a:schemeClr val="tx1"/>
                </a:solidFill>
              </a:rPr>
              <a:t> се </a:t>
            </a:r>
            <a:r>
              <a:rPr lang="ru-RU" sz="2800" b="1" dirty="0" err="1">
                <a:solidFill>
                  <a:schemeClr val="tx1"/>
                </a:solidFill>
              </a:rPr>
              <a:t>иргъех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е </a:t>
            </a:r>
            <a:r>
              <a:rPr lang="ru-RU" sz="2800" b="1" dirty="0" err="1">
                <a:solidFill>
                  <a:schemeClr val="tx1"/>
                </a:solidFill>
              </a:rPr>
              <a:t>нушани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4) </a:t>
            </a:r>
            <a:r>
              <a:rPr lang="ru-RU" sz="2800" b="1" dirty="0" err="1">
                <a:solidFill>
                  <a:schemeClr val="tx1"/>
                </a:solidFill>
              </a:rPr>
              <a:t>Дарсла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бех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 err="1">
                <a:solidFill>
                  <a:schemeClr val="tx1"/>
                </a:solidFill>
              </a:rPr>
              <a:t>бихьудлизиб</a:t>
            </a:r>
            <a:r>
              <a:rPr lang="ru-RU" sz="2800" b="1" dirty="0">
                <a:solidFill>
                  <a:schemeClr val="tx1"/>
                </a:solidFill>
              </a:rPr>
              <a:t> се </a:t>
            </a:r>
            <a:r>
              <a:rPr lang="ru-RU" sz="2800" b="1" dirty="0" err="1">
                <a:solidFill>
                  <a:schemeClr val="tx1"/>
                </a:solidFill>
              </a:rPr>
              <a:t>иргъех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е </a:t>
            </a:r>
            <a:r>
              <a:rPr lang="ru-RU" sz="2800" b="1" dirty="0" err="1">
                <a:solidFill>
                  <a:schemeClr val="tx1"/>
                </a:solidFill>
              </a:rPr>
              <a:t>нушани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5) Бег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ла </a:t>
            </a:r>
            <a:r>
              <a:rPr lang="ru-RU" sz="2800" b="1" dirty="0" err="1">
                <a:solidFill>
                  <a:schemeClr val="tx1"/>
                </a:solidFill>
              </a:rPr>
              <a:t>къант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си баз </a:t>
            </a:r>
            <a:r>
              <a:rPr lang="ru-RU" sz="2800" b="1" dirty="0" err="1">
                <a:solidFill>
                  <a:schemeClr val="tx1"/>
                </a:solidFill>
              </a:rPr>
              <a:t>чиди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саби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6) </a:t>
            </a:r>
            <a:r>
              <a:rPr lang="ru-RU" sz="2800" b="1" dirty="0" err="1">
                <a:solidFill>
                  <a:schemeClr val="tx1"/>
                </a:solidFill>
              </a:rPr>
              <a:t>Чиди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базлизиб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халкь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камли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гъайбик</a:t>
            </a: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ара? 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8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Капитантала</a:t>
            </a:r>
            <a:r>
              <a:rPr lang="ru-RU" b="1" dirty="0">
                <a:solidFill>
                  <a:srgbClr val="FF0000"/>
                </a:solidFill>
              </a:rPr>
              <a:t> конкурс.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1538428"/>
              </p:ext>
            </p:extLst>
          </p:nvPr>
        </p:nvGraphicFramePr>
        <p:xfrm>
          <a:off x="677863" y="2160588"/>
          <a:ext cx="435883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57">
                  <a:extLst>
                    <a:ext uri="{9D8B030D-6E8A-4147-A177-3AD203B41FA5}">
                      <a16:colId xmlns:a16="http://schemas.microsoft.com/office/drawing/2014/main" val="3262625987"/>
                    </a:ext>
                  </a:extLst>
                </a:gridCol>
                <a:gridCol w="1139252">
                  <a:extLst>
                    <a:ext uri="{9D8B030D-6E8A-4147-A177-3AD203B41FA5}">
                      <a16:colId xmlns:a16="http://schemas.microsoft.com/office/drawing/2014/main" val="2731977920"/>
                    </a:ext>
                  </a:extLst>
                </a:gridCol>
                <a:gridCol w="1064302">
                  <a:extLst>
                    <a:ext uri="{9D8B030D-6E8A-4147-A177-3AD203B41FA5}">
                      <a16:colId xmlns:a16="http://schemas.microsoft.com/office/drawing/2014/main" val="1896121666"/>
                    </a:ext>
                  </a:extLst>
                </a:gridCol>
                <a:gridCol w="1034321">
                  <a:extLst>
                    <a:ext uri="{9D8B030D-6E8A-4147-A177-3AD203B41FA5}">
                      <a16:colId xmlns:a16="http://schemas.microsoft.com/office/drawing/2014/main" val="4092246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  <a:p>
                      <a:endParaRPr lang="ru-RU" dirty="0"/>
                    </a:p>
                  </a:txBody>
                  <a:tcPr marL="251245" marR="251245"/>
                </a:tc>
                <a:extLst>
                  <a:ext uri="{0D108BD9-81ED-4DB2-BD59-A6C34878D82A}">
                    <a16:rowId xmlns:a16="http://schemas.microsoft.com/office/drawing/2014/main" val="45341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  <a:p>
                      <a:endParaRPr lang="ru-RU" dirty="0"/>
                    </a:p>
                  </a:txBody>
                  <a:tcPr marL="251245" marR="251245"/>
                </a:tc>
                <a:extLst>
                  <a:ext uri="{0D108BD9-81ED-4DB2-BD59-A6C34878D82A}">
                    <a16:rowId xmlns:a16="http://schemas.microsoft.com/office/drawing/2014/main" val="85666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хъ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 marL="251245" marR="251245"/>
                </a:tc>
                <a:extLst>
                  <a:ext uri="{0D108BD9-81ED-4DB2-BD59-A6C34878D82A}">
                    <a16:rowId xmlns:a16="http://schemas.microsoft.com/office/drawing/2014/main" val="171469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1245" marR="251245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  <a:p>
                      <a:endParaRPr lang="ru-RU" dirty="0"/>
                    </a:p>
                  </a:txBody>
                  <a:tcPr marL="251245" marR="251245"/>
                </a:tc>
                <a:extLst>
                  <a:ext uri="{0D108BD9-81ED-4DB2-BD59-A6C34878D82A}">
                    <a16:rowId xmlns:a16="http://schemas.microsoft.com/office/drawing/2014/main" val="1655461205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356540"/>
              </p:ext>
            </p:extLst>
          </p:nvPr>
        </p:nvGraphicFramePr>
        <p:xfrm>
          <a:off x="5606321" y="2160589"/>
          <a:ext cx="4467070" cy="310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78">
                  <a:extLst>
                    <a:ext uri="{9D8B030D-6E8A-4147-A177-3AD203B41FA5}">
                      <a16:colId xmlns:a16="http://schemas.microsoft.com/office/drawing/2014/main" val="3798109607"/>
                    </a:ext>
                  </a:extLst>
                </a:gridCol>
                <a:gridCol w="1134964">
                  <a:extLst>
                    <a:ext uri="{9D8B030D-6E8A-4147-A177-3AD203B41FA5}">
                      <a16:colId xmlns:a16="http://schemas.microsoft.com/office/drawing/2014/main" val="3639972745"/>
                    </a:ext>
                  </a:extLst>
                </a:gridCol>
                <a:gridCol w="1134964">
                  <a:extLst>
                    <a:ext uri="{9D8B030D-6E8A-4147-A177-3AD203B41FA5}">
                      <a16:colId xmlns:a16="http://schemas.microsoft.com/office/drawing/2014/main" val="3967836017"/>
                    </a:ext>
                  </a:extLst>
                </a:gridCol>
                <a:gridCol w="1134964">
                  <a:extLst>
                    <a:ext uri="{9D8B030D-6E8A-4147-A177-3AD203B41FA5}">
                      <a16:colId xmlns:a16="http://schemas.microsoft.com/office/drawing/2014/main" val="3248199921"/>
                    </a:ext>
                  </a:extLst>
                </a:gridCol>
              </a:tblGrid>
              <a:tr h="905898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кь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19684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291602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46512"/>
                  </a:ext>
                </a:extLst>
              </a:tr>
              <a:tr h="73168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71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85926"/>
          </a:xfrm>
        </p:spPr>
        <p:txBody>
          <a:bodyPr>
            <a:noAutofit/>
          </a:bodyPr>
          <a:lstStyle/>
          <a:p>
            <a:r>
              <a:rPr lang="ru-RU" sz="115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Абз</a:t>
            </a:r>
            <a:r>
              <a:rPr lang="ru-RU" sz="11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-х</a:t>
            </a:r>
            <a:r>
              <a:rPr lang="en-US" sz="115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ru-RU" sz="115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яз</a:t>
            </a:r>
            <a:endParaRPr lang="ru-RU" sz="11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4321" y="3602038"/>
            <a:ext cx="8649325" cy="165576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72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Литературала</a:t>
            </a:r>
            <a:r>
              <a:rPr lang="ru-RU" sz="7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72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улкакад</a:t>
            </a:r>
            <a:r>
              <a:rPr lang="ru-RU" sz="7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7200" b="1" dirty="0" err="1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арх</a:t>
            </a:r>
            <a:r>
              <a:rPr lang="en-US" sz="7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ru-RU" sz="7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я»</a:t>
            </a:r>
            <a:endParaRPr lang="ru-RU" sz="72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3397" y="2967335"/>
            <a:ext cx="77649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29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Абзла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мурадуни</a:t>
            </a:r>
            <a:r>
              <a:rPr lang="ru-RU" sz="5400" b="1" dirty="0" smtClean="0"/>
              <a:t>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3633"/>
            <a:ext cx="10824148" cy="4093330"/>
          </a:xfrm>
        </p:spPr>
        <p:txBody>
          <a:bodyPr/>
          <a:lstStyle/>
          <a:p>
            <a:pPr lvl="0"/>
            <a:r>
              <a:rPr lang="ru-RU" sz="3600" b="1" dirty="0" err="1">
                <a:solidFill>
                  <a:srgbClr val="002060"/>
                </a:solidFill>
              </a:rPr>
              <a:t>Дурх</a:t>
            </a:r>
            <a:r>
              <a:rPr lang="en-US" sz="3600" b="1" dirty="0">
                <a:solidFill>
                  <a:srgbClr val="002060"/>
                </a:solidFill>
              </a:rPr>
              <a:t>I</a:t>
            </a:r>
            <a:r>
              <a:rPr lang="ru-RU" sz="3600" b="1" dirty="0">
                <a:solidFill>
                  <a:srgbClr val="002060"/>
                </a:solidFill>
              </a:rPr>
              <a:t>ни-</a:t>
            </a:r>
            <a:r>
              <a:rPr lang="ru-RU" sz="3600" b="1" dirty="0" err="1">
                <a:solidFill>
                  <a:srgbClr val="002060"/>
                </a:solidFill>
              </a:rPr>
              <a:t>ургаб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абз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дураберк</a:t>
            </a:r>
            <a:r>
              <a:rPr lang="en-US" sz="3600" b="1" dirty="0">
                <a:solidFill>
                  <a:srgbClr val="002060"/>
                </a:solidFill>
              </a:rPr>
              <a:t>I</a:t>
            </a:r>
            <a:r>
              <a:rPr lang="ru-RU" sz="3600" b="1" dirty="0">
                <a:solidFill>
                  <a:srgbClr val="002060"/>
                </a:solidFill>
              </a:rPr>
              <a:t>ни;</a:t>
            </a:r>
          </a:p>
          <a:p>
            <a:pPr lvl="0"/>
            <a:r>
              <a:rPr lang="ru-RU" sz="3600" b="1" dirty="0" err="1">
                <a:solidFill>
                  <a:srgbClr val="002060"/>
                </a:solidFill>
              </a:rPr>
              <a:t>Литератураличи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диги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адикьни</a:t>
            </a:r>
            <a:r>
              <a:rPr lang="ru-RU" sz="3600" b="1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3600" b="1" dirty="0" err="1">
                <a:solidFill>
                  <a:srgbClr val="002060"/>
                </a:solidFill>
              </a:rPr>
              <a:t>Литературала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шайчибси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касибси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багьуди</a:t>
            </a:r>
            <a:r>
              <a:rPr lang="ru-RU" sz="3600" b="1" dirty="0">
                <a:solidFill>
                  <a:srgbClr val="002060"/>
                </a:solidFill>
              </a:rPr>
              <a:t>  </a:t>
            </a:r>
            <a:r>
              <a:rPr lang="ru-RU" sz="3600" b="1" dirty="0" err="1">
                <a:solidFill>
                  <a:srgbClr val="002060"/>
                </a:solidFill>
              </a:rPr>
              <a:t>кагахъни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34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  Писатель – </a:t>
            </a:r>
            <a:r>
              <a:rPr lang="ru-RU" b="1" dirty="0" err="1"/>
              <a:t>хабардерхурси</a:t>
            </a:r>
            <a:r>
              <a:rPr lang="ru-RU" b="1" dirty="0"/>
              <a:t> </a:t>
            </a:r>
            <a:r>
              <a:rPr lang="ru-RU" b="1" dirty="0" err="1"/>
              <a:t>адам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 descr="Расулов, Магомед-Расул Расулович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84" y="1872494"/>
            <a:ext cx="2181679" cy="163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Аxмедхан Абу-Бакар - Дагестанцы | Интердаг - интерактивный портал об  интересном Дагеста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3748" y="1685739"/>
            <a:ext cx="1334488" cy="200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Высоты Сагида Абдуллаева | Dagpr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Высоты Сагида Абдуллаева | Dagpravd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7" y="4006685"/>
            <a:ext cx="1442575" cy="214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2" name="Picture 18" descr="Ахмед Мунг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92" y="4123792"/>
            <a:ext cx="1625572" cy="20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4" descr="Союз Писателей Дагестана - Ушел из жизни Амирбек Алиевич Кадибагамаев –  известный даргинский писатель, публицист, литературовед, педагог. Правление  Союза писателей Дагестана выражает глубокие соболезнования близким,  друзьям, коллегам и всем почитателям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Биография Сулейман Стальск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52" y="4211924"/>
            <a:ext cx="2079479" cy="20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598" y="4006685"/>
            <a:ext cx="1845658" cy="253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8721" y="1660313"/>
            <a:ext cx="1039064" cy="1847225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 rot="10800000" flipV="1">
            <a:off x="307976" y="-144463"/>
            <a:ext cx="152399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9823"/>
            <a:ext cx="9351086" cy="166057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1.  Писатель – </a:t>
            </a:r>
            <a:r>
              <a:rPr lang="ru-RU" sz="4000" b="1" dirty="0" err="1">
                <a:solidFill>
                  <a:srgbClr val="7030A0"/>
                </a:solidFill>
              </a:rPr>
              <a:t>хабардерхурси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адам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Picture 4" descr="Расул Багомедов - Портреты - Фотоальбом - Путь дар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5" y="1635932"/>
            <a:ext cx="1441704" cy="216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Азиз Иминагаев - Даргинский #поэт,сатирик. Родился в 1892 году в селении  #Аймаумахи Урахинского.. |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62" y="1687445"/>
            <a:ext cx="1653065" cy="1653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72" y="4303715"/>
            <a:ext cx="1603090" cy="20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211" y="1687445"/>
            <a:ext cx="1365622" cy="189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648" y="4114621"/>
            <a:ext cx="1503953" cy="226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752" y="1456390"/>
            <a:ext cx="1619269" cy="186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833" y="4346079"/>
            <a:ext cx="2974338" cy="207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8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Убелчидиубти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буралаби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8898"/>
            <a:ext cx="10100594" cy="51791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Разидешли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вайдеш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лебху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гьарилличи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ейкили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дирар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Пашманиубси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разира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ейрар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Гушиайчи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мавкуд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вируцадх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мавзуд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Вайгъубзни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азгъиндешли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ахъу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Янилизив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евзуси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дуц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румлизив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евкар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евзуси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гуширар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Гушх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еберкунси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дарман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ебирар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3208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 err="1">
                <a:solidFill>
                  <a:srgbClr val="002060"/>
                </a:solidFill>
              </a:rPr>
              <a:t>Чинарра</a:t>
            </a:r>
            <a:r>
              <a:rPr lang="ru-RU" sz="4400" b="1" dirty="0">
                <a:solidFill>
                  <a:srgbClr val="002060"/>
                </a:solidFill>
              </a:rPr>
              <a:t> х</a:t>
            </a:r>
            <a:r>
              <a:rPr lang="en-US" sz="4400" b="1" dirty="0">
                <a:solidFill>
                  <a:srgbClr val="002060"/>
                </a:solidFill>
              </a:rPr>
              <a:t>I</a:t>
            </a:r>
            <a:r>
              <a:rPr lang="ru-RU" sz="4400" b="1" dirty="0" err="1">
                <a:solidFill>
                  <a:srgbClr val="002060"/>
                </a:solidFill>
              </a:rPr>
              <a:t>уша</a:t>
            </a:r>
            <a:r>
              <a:rPr lang="ru-RU" sz="4400" b="1" dirty="0">
                <a:solidFill>
                  <a:srgbClr val="002060"/>
                </a:solidFill>
              </a:rPr>
              <a:t>, география </a:t>
            </a:r>
            <a:r>
              <a:rPr lang="ru-RU" sz="4400" b="1" dirty="0" err="1">
                <a:solidFill>
                  <a:srgbClr val="002060"/>
                </a:solidFill>
              </a:rPr>
              <a:t>баланти</a:t>
            </a:r>
            <a:r>
              <a:rPr lang="ru-RU" sz="4400" b="1" dirty="0">
                <a:solidFill>
                  <a:srgbClr val="00206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3869"/>
            <a:ext cx="8596668" cy="4976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улизиб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суал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 дев бурая. </a:t>
            </a: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улизир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Латинская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улкала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суалла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девра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 у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Сегъуна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шила у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уличил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цугбиркура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чиди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шила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улизиб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едешла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уличил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цугси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4872"/>
            <a:ext cx="8596668" cy="83944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Произведениела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у бурая.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 </a:t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34320"/>
            <a:ext cx="8596668" cy="548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уктемдеш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еббиахъу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убях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якьлучевсила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бирар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Гьар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мурталра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чедибдеш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Тимурли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ялизи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хьарбаиб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Балулрив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гьала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ашизурлирил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Балулра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Тимур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сайри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лерил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ванзурбира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халкьанира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гъарали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дурцуси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8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252" y="609600"/>
            <a:ext cx="9323882" cy="1320800"/>
          </a:xfrm>
        </p:spPr>
        <p:txBody>
          <a:bodyPr/>
          <a:lstStyle/>
          <a:p>
            <a:r>
              <a:rPr lang="ru-RU" sz="4400" b="1" dirty="0">
                <a:solidFill>
                  <a:srgbClr val="002060"/>
                </a:solidFill>
              </a:rPr>
              <a:t>4.  </a:t>
            </a:r>
            <a:r>
              <a:rPr lang="ru-RU" sz="4400" b="1" dirty="0" err="1">
                <a:solidFill>
                  <a:srgbClr val="002060"/>
                </a:solidFill>
              </a:rPr>
              <a:t>Произведениела</a:t>
            </a:r>
            <a:r>
              <a:rPr lang="ru-RU" sz="4400" b="1" dirty="0">
                <a:solidFill>
                  <a:srgbClr val="002060"/>
                </a:solidFill>
              </a:rPr>
              <a:t> у бурая.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9680869" cy="4665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ебалуси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янчи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бируси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ниагарта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виркьайс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Ик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бетаурси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Хъули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адацибх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ели,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бисути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хьунул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адамти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чебаира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Хъа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дайлав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варгьи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чебушибси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кайхьири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мякьла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кайили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чидил-сайрил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ухънани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ясин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буч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улри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Атаев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вебк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ниличи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нуша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шакдикира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43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489</Words>
  <Application>Microsoft Office PowerPoint</Application>
  <PresentationFormat>Широкоэкранный</PresentationFormat>
  <Paragraphs>108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           Литература</vt:lpstr>
      <vt:lpstr>Абз -хIяз</vt:lpstr>
      <vt:lpstr>Абзла мурадуни:</vt:lpstr>
      <vt:lpstr>1.  Писатель – хабардерхурси адам.  </vt:lpstr>
      <vt:lpstr>1.  Писатель – хабардерхурси адам.</vt:lpstr>
      <vt:lpstr>           2. Убелчидиубти буралаби.</vt:lpstr>
      <vt:lpstr>Чинарра хIуша, география баланти? </vt:lpstr>
      <vt:lpstr>         Произведениела у бурая.   </vt:lpstr>
      <vt:lpstr>4.  Произведениела у бурая. </vt:lpstr>
      <vt:lpstr>       5.   Чичила сари ишди тугъи? </vt:lpstr>
      <vt:lpstr>       6. Суалтас жавабти дурая. </vt:lpstr>
      <vt:lpstr>          7.  Масхарала суалти. </vt:lpstr>
      <vt:lpstr>            8. Капитантала конкурс.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Абз -хIяз</dc:title>
  <dc:creator>user</dc:creator>
  <cp:lastModifiedBy>user</cp:lastModifiedBy>
  <cp:revision>14</cp:revision>
  <dcterms:created xsi:type="dcterms:W3CDTF">2021-12-07T20:12:47Z</dcterms:created>
  <dcterms:modified xsi:type="dcterms:W3CDTF">2021-12-08T16:09:51Z</dcterms:modified>
</cp:coreProperties>
</file>